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66" r:id="rId4"/>
    <p:sldId id="314" r:id="rId5"/>
    <p:sldId id="315" r:id="rId6"/>
    <p:sldId id="316" r:id="rId7"/>
    <p:sldId id="317" r:id="rId8"/>
    <p:sldId id="318" r:id="rId9"/>
    <p:sldId id="298" r:id="rId10"/>
    <p:sldId id="271" r:id="rId11"/>
    <p:sldId id="260" r:id="rId12"/>
    <p:sldId id="263" r:id="rId13"/>
    <p:sldId id="299" r:id="rId14"/>
    <p:sldId id="268" r:id="rId15"/>
    <p:sldId id="269" r:id="rId16"/>
    <p:sldId id="267" r:id="rId17"/>
    <p:sldId id="265" r:id="rId18"/>
    <p:sldId id="272" r:id="rId19"/>
    <p:sldId id="274" r:id="rId20"/>
    <p:sldId id="275" r:id="rId21"/>
    <p:sldId id="279" r:id="rId22"/>
    <p:sldId id="280" r:id="rId23"/>
    <p:sldId id="264" r:id="rId24"/>
    <p:sldId id="281" r:id="rId25"/>
    <p:sldId id="282" r:id="rId26"/>
    <p:sldId id="283" r:id="rId27"/>
    <p:sldId id="292" r:id="rId28"/>
    <p:sldId id="284" r:id="rId29"/>
    <p:sldId id="319" r:id="rId30"/>
    <p:sldId id="297" r:id="rId31"/>
    <p:sldId id="320" r:id="rId32"/>
    <p:sldId id="286" r:id="rId33"/>
    <p:sldId id="321" r:id="rId34"/>
    <p:sldId id="285" r:id="rId35"/>
    <p:sldId id="290" r:id="rId36"/>
    <p:sldId id="322" r:id="rId37"/>
    <p:sldId id="287" r:id="rId38"/>
    <p:sldId id="311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258" r:id="rId51"/>
    <p:sldId id="289" r:id="rId52"/>
    <p:sldId id="259" r:id="rId53"/>
    <p:sldId id="312" r:id="rId5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60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DA4A94-1AB2-4CAA-A5BC-ACFC2E62F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0034" y="1678954"/>
            <a:ext cx="5532784" cy="1382298"/>
          </a:xfrm>
        </p:spPr>
        <p:txBody>
          <a:bodyPr/>
          <a:lstStyle/>
          <a:p>
            <a:r>
              <a:rPr kumimoji="1" lang="en-US" altLang="ja-JP" dirty="0"/>
              <a:t>4</a:t>
            </a:r>
            <a:r>
              <a:rPr kumimoji="1" lang="ja-JP" altLang="en-US" dirty="0"/>
              <a:t>つのとびら</a:t>
            </a:r>
          </a:p>
        </p:txBody>
      </p:sp>
    </p:spTree>
    <p:extLst>
      <p:ext uri="{BB962C8B-B14F-4D97-AF65-F5344CB8AC3E}">
        <p14:creationId xmlns:p14="http://schemas.microsoft.com/office/powerpoint/2010/main" val="3247102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F4D3C5A-C04D-47A8-8822-938C8B0DE4C8}"/>
              </a:ext>
            </a:extLst>
          </p:cNvPr>
          <p:cNvSpPr txBox="1"/>
          <p:nvPr/>
        </p:nvSpPr>
        <p:spPr>
          <a:xfrm>
            <a:off x="1573254" y="1864336"/>
            <a:ext cx="20345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1</a:t>
            </a:r>
            <a:r>
              <a:rPr kumimoji="1" lang="ja-JP" altLang="en-US" sz="3200" dirty="0"/>
              <a:t>　体の性</a:t>
            </a:r>
            <a:endParaRPr kumimoji="1" lang="en-US" altLang="ja-JP" sz="3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3300F71-77BD-49BD-BCFB-D45AE1F63E11}"/>
              </a:ext>
            </a:extLst>
          </p:cNvPr>
          <p:cNvSpPr txBox="1"/>
          <p:nvPr/>
        </p:nvSpPr>
        <p:spPr>
          <a:xfrm>
            <a:off x="1084654" y="805378"/>
            <a:ext cx="4907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性についての</a:t>
            </a:r>
            <a:r>
              <a:rPr kumimoji="1" lang="en-US" altLang="ja-JP" sz="3200" dirty="0"/>
              <a:t>4</a:t>
            </a:r>
            <a:r>
              <a:rPr kumimoji="1" lang="ja-JP" altLang="en-US" sz="3200" dirty="0"/>
              <a:t>つのとびら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0B52665-EB0D-41DB-8019-950DD3BE2967}"/>
              </a:ext>
            </a:extLst>
          </p:cNvPr>
          <p:cNvSpPr txBox="1"/>
          <p:nvPr/>
        </p:nvSpPr>
        <p:spPr>
          <a:xfrm>
            <a:off x="1573254" y="2686202"/>
            <a:ext cx="20345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2</a:t>
            </a:r>
            <a:r>
              <a:rPr kumimoji="1" lang="ja-JP" altLang="en-US" sz="3200" dirty="0"/>
              <a:t>　心の性</a:t>
            </a:r>
            <a:endParaRPr kumimoji="1" lang="en-US" altLang="ja-JP" sz="3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2EA5181-8BA2-44FB-83F0-0979B33B253F}"/>
              </a:ext>
            </a:extLst>
          </p:cNvPr>
          <p:cNvSpPr txBox="1"/>
          <p:nvPr/>
        </p:nvSpPr>
        <p:spPr>
          <a:xfrm>
            <a:off x="1573135" y="3587024"/>
            <a:ext cx="3265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3</a:t>
            </a:r>
            <a:r>
              <a:rPr kumimoji="1" lang="ja-JP" altLang="en-US" sz="3200" dirty="0"/>
              <a:t>　好きになる性</a:t>
            </a:r>
            <a:endParaRPr kumimoji="1" lang="en-US" altLang="ja-JP" sz="32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BD161A3-1C0F-4BA6-9615-595F92E50E0D}"/>
              </a:ext>
            </a:extLst>
          </p:cNvPr>
          <p:cNvSpPr txBox="1"/>
          <p:nvPr/>
        </p:nvSpPr>
        <p:spPr>
          <a:xfrm>
            <a:off x="1573135" y="4487846"/>
            <a:ext cx="24449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4</a:t>
            </a:r>
            <a:r>
              <a:rPr kumimoji="1" lang="ja-JP" altLang="en-US" sz="3200" dirty="0"/>
              <a:t>　表現の性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03900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DA4A94-1AB2-4CAA-A5BC-ACFC2E62F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000" y="1080000"/>
            <a:ext cx="4061792" cy="1054307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1</a:t>
            </a:r>
            <a:r>
              <a:rPr kumimoji="1" lang="ja-JP" altLang="en-US" dirty="0"/>
              <a:t>　体の性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562965B4-D8E2-4B6E-85D7-3A9BCDF23D21}"/>
              </a:ext>
            </a:extLst>
          </p:cNvPr>
          <p:cNvSpPr txBox="1">
            <a:spLocks/>
          </p:cNvSpPr>
          <p:nvPr/>
        </p:nvSpPr>
        <p:spPr>
          <a:xfrm>
            <a:off x="2431774" y="2546002"/>
            <a:ext cx="1444487" cy="1054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男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97F1384C-7AD1-48F4-9002-FD4C6A2ABE06}"/>
              </a:ext>
            </a:extLst>
          </p:cNvPr>
          <p:cNvSpPr txBox="1">
            <a:spLocks/>
          </p:cNvSpPr>
          <p:nvPr/>
        </p:nvSpPr>
        <p:spPr>
          <a:xfrm>
            <a:off x="6511234" y="2531021"/>
            <a:ext cx="1444487" cy="1054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女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2981739" y="3600309"/>
            <a:ext cx="457200" cy="506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2981739" y="4160004"/>
            <a:ext cx="457200" cy="6468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7007087" y="3600309"/>
            <a:ext cx="457200" cy="506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7007087" y="4163738"/>
            <a:ext cx="457200" cy="6468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68029D12-DD02-4A76-B44C-9F49DC3B215C}"/>
              </a:ext>
            </a:extLst>
          </p:cNvPr>
          <p:cNvSpPr txBox="1">
            <a:spLocks/>
          </p:cNvSpPr>
          <p:nvPr/>
        </p:nvSpPr>
        <p:spPr>
          <a:xfrm>
            <a:off x="3402494" y="5366501"/>
            <a:ext cx="6041543" cy="80569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生まれたときの性</a:t>
            </a:r>
          </a:p>
        </p:txBody>
      </p:sp>
    </p:spTree>
    <p:extLst>
      <p:ext uri="{BB962C8B-B14F-4D97-AF65-F5344CB8AC3E}">
        <p14:creationId xmlns:p14="http://schemas.microsoft.com/office/powerpoint/2010/main" val="313379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DA4A94-1AB2-4CAA-A5BC-ACFC2E62F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000" y="1080000"/>
            <a:ext cx="4061792" cy="1054307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2</a:t>
            </a:r>
            <a:r>
              <a:rPr kumimoji="1" lang="ja-JP" altLang="en-US" dirty="0"/>
              <a:t>　心の性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562965B4-D8E2-4B6E-85D7-3A9BCDF23D21}"/>
              </a:ext>
            </a:extLst>
          </p:cNvPr>
          <p:cNvSpPr txBox="1">
            <a:spLocks/>
          </p:cNvSpPr>
          <p:nvPr/>
        </p:nvSpPr>
        <p:spPr>
          <a:xfrm>
            <a:off x="2431774" y="2546002"/>
            <a:ext cx="1444487" cy="1054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男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97F1384C-7AD1-48F4-9002-FD4C6A2ABE06}"/>
              </a:ext>
            </a:extLst>
          </p:cNvPr>
          <p:cNvSpPr txBox="1">
            <a:spLocks/>
          </p:cNvSpPr>
          <p:nvPr/>
        </p:nvSpPr>
        <p:spPr>
          <a:xfrm>
            <a:off x="6511234" y="2531021"/>
            <a:ext cx="1444487" cy="1054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女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2981739" y="3600309"/>
            <a:ext cx="457200" cy="506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2981739" y="4160004"/>
            <a:ext cx="457200" cy="6468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7007087" y="3600309"/>
            <a:ext cx="457200" cy="506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7007087" y="4163738"/>
            <a:ext cx="457200" cy="6468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62A1CC-E908-449E-A1AE-DC7A903DFFD5}"/>
              </a:ext>
            </a:extLst>
          </p:cNvPr>
          <p:cNvSpPr txBox="1"/>
          <p:nvPr/>
        </p:nvSpPr>
        <p:spPr>
          <a:xfrm>
            <a:off x="2614377" y="5366501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私は男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3CC9EDE-71DA-417D-8EFE-5ADC66D3BE16}"/>
              </a:ext>
            </a:extLst>
          </p:cNvPr>
          <p:cNvSpPr txBox="1"/>
          <p:nvPr/>
        </p:nvSpPr>
        <p:spPr>
          <a:xfrm>
            <a:off x="6693837" y="5366501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私は女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396F25E6-B7A5-4CC7-A0B4-6EDD33ACCC60}"/>
              </a:ext>
            </a:extLst>
          </p:cNvPr>
          <p:cNvSpPr txBox="1">
            <a:spLocks/>
          </p:cNvSpPr>
          <p:nvPr/>
        </p:nvSpPr>
        <p:spPr>
          <a:xfrm>
            <a:off x="6899633" y="24714"/>
            <a:ext cx="2873934" cy="1054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体の性</a:t>
            </a: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C669E2D4-7611-4859-91FD-35A730AF492C}"/>
              </a:ext>
            </a:extLst>
          </p:cNvPr>
          <p:cNvSpPr txBox="1">
            <a:spLocks/>
          </p:cNvSpPr>
          <p:nvPr/>
        </p:nvSpPr>
        <p:spPr>
          <a:xfrm>
            <a:off x="7164105" y="867313"/>
            <a:ext cx="1444487" cy="1054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男</a:t>
            </a: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0C90C0BF-B12D-4731-9DCA-2FABE2926957}"/>
              </a:ext>
            </a:extLst>
          </p:cNvPr>
          <p:cNvSpPr txBox="1">
            <a:spLocks/>
          </p:cNvSpPr>
          <p:nvPr/>
        </p:nvSpPr>
        <p:spPr>
          <a:xfrm>
            <a:off x="8826418" y="831485"/>
            <a:ext cx="1444487" cy="1054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女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7B5923C-F349-4734-AACC-FD08271938D5}"/>
              </a:ext>
            </a:extLst>
          </p:cNvPr>
          <p:cNvSpPr/>
          <p:nvPr/>
        </p:nvSpPr>
        <p:spPr>
          <a:xfrm rot="4103440" flipH="1">
            <a:off x="5527486" y="397822"/>
            <a:ext cx="94547" cy="36912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5E4EDF5-B2BE-4235-B52B-9F54EF9AF906}"/>
              </a:ext>
            </a:extLst>
          </p:cNvPr>
          <p:cNvSpPr/>
          <p:nvPr/>
        </p:nvSpPr>
        <p:spPr>
          <a:xfrm rot="1389622">
            <a:off x="7501797" y="1802036"/>
            <a:ext cx="154282" cy="83895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8CE976B-C695-49FF-BF4E-4E1D65012195}"/>
              </a:ext>
            </a:extLst>
          </p:cNvPr>
          <p:cNvSpPr/>
          <p:nvPr/>
        </p:nvSpPr>
        <p:spPr>
          <a:xfrm rot="4741664" flipH="1">
            <a:off x="6485767" y="-361031"/>
            <a:ext cx="104771" cy="547354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AA11B9E-EF2B-402A-BDA5-3E414013F09E}"/>
              </a:ext>
            </a:extLst>
          </p:cNvPr>
          <p:cNvSpPr/>
          <p:nvPr/>
        </p:nvSpPr>
        <p:spPr>
          <a:xfrm rot="3987357">
            <a:off x="8335986" y="1314109"/>
            <a:ext cx="111819" cy="185228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98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1" grpId="0"/>
      <p:bldP spid="14" grpId="0"/>
      <p:bldP spid="15" grpId="0"/>
      <p:bldP spid="20" grpId="0" animBg="1"/>
      <p:bldP spid="20" grpId="1" animBg="1"/>
      <p:bldP spid="21" grpId="0" animBg="1"/>
      <p:bldP spid="22" grpId="0" animBg="1"/>
      <p:bldP spid="23" grpId="0" animBg="1"/>
      <p:bldP spid="2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DA4A94-1AB2-4CAA-A5BC-ACFC2E62F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000" y="1080000"/>
            <a:ext cx="4061792" cy="1054307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2</a:t>
            </a:r>
            <a:r>
              <a:rPr kumimoji="1" lang="ja-JP" altLang="en-US" dirty="0"/>
              <a:t>　心の性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562965B4-D8E2-4B6E-85D7-3A9BCDF23D21}"/>
              </a:ext>
            </a:extLst>
          </p:cNvPr>
          <p:cNvSpPr txBox="1">
            <a:spLocks/>
          </p:cNvSpPr>
          <p:nvPr/>
        </p:nvSpPr>
        <p:spPr>
          <a:xfrm>
            <a:off x="2431774" y="2546002"/>
            <a:ext cx="1444487" cy="1054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男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97F1384C-7AD1-48F4-9002-FD4C6A2ABE06}"/>
              </a:ext>
            </a:extLst>
          </p:cNvPr>
          <p:cNvSpPr txBox="1">
            <a:spLocks/>
          </p:cNvSpPr>
          <p:nvPr/>
        </p:nvSpPr>
        <p:spPr>
          <a:xfrm>
            <a:off x="6511234" y="2531021"/>
            <a:ext cx="1444487" cy="1054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女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2981739" y="3600309"/>
            <a:ext cx="457200" cy="506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2981739" y="4160004"/>
            <a:ext cx="457200" cy="6468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7007087" y="3600309"/>
            <a:ext cx="457200" cy="506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7007087" y="4163738"/>
            <a:ext cx="457200" cy="6468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62A1CC-E908-449E-A1AE-DC7A903DFFD5}"/>
              </a:ext>
            </a:extLst>
          </p:cNvPr>
          <p:cNvSpPr txBox="1"/>
          <p:nvPr/>
        </p:nvSpPr>
        <p:spPr>
          <a:xfrm>
            <a:off x="2614377" y="5366501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私は男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3CC9EDE-71DA-417D-8EFE-5ADC66D3BE16}"/>
              </a:ext>
            </a:extLst>
          </p:cNvPr>
          <p:cNvSpPr txBox="1"/>
          <p:nvPr/>
        </p:nvSpPr>
        <p:spPr>
          <a:xfrm>
            <a:off x="6693837" y="5366501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私は女</a:t>
            </a:r>
          </a:p>
        </p:txBody>
      </p:sp>
    </p:spTree>
    <p:extLst>
      <p:ext uri="{BB962C8B-B14F-4D97-AF65-F5344CB8AC3E}">
        <p14:creationId xmlns:p14="http://schemas.microsoft.com/office/powerpoint/2010/main" val="3175811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DA4A94-1AB2-4CAA-A5BC-ACFC2E62F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000" y="1080000"/>
            <a:ext cx="4061792" cy="1054307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2</a:t>
            </a:r>
            <a:r>
              <a:rPr kumimoji="1" lang="ja-JP" altLang="en-US" dirty="0"/>
              <a:t>　心の性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562965B4-D8E2-4B6E-85D7-3A9BCDF23D21}"/>
              </a:ext>
            </a:extLst>
          </p:cNvPr>
          <p:cNvSpPr txBox="1">
            <a:spLocks/>
          </p:cNvSpPr>
          <p:nvPr/>
        </p:nvSpPr>
        <p:spPr>
          <a:xfrm>
            <a:off x="2431774" y="2546002"/>
            <a:ext cx="1444487" cy="1054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男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97F1384C-7AD1-48F4-9002-FD4C6A2ABE06}"/>
              </a:ext>
            </a:extLst>
          </p:cNvPr>
          <p:cNvSpPr txBox="1">
            <a:spLocks/>
          </p:cNvSpPr>
          <p:nvPr/>
        </p:nvSpPr>
        <p:spPr>
          <a:xfrm>
            <a:off x="6511234" y="2531021"/>
            <a:ext cx="1444487" cy="1054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女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2981739" y="3600309"/>
            <a:ext cx="457200" cy="506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2981739" y="4160004"/>
            <a:ext cx="457200" cy="6468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7007087" y="3600309"/>
            <a:ext cx="457200" cy="506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7007087" y="4163738"/>
            <a:ext cx="457200" cy="6468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CE28338-71B3-40AD-ADDB-38F1087758A5}"/>
              </a:ext>
            </a:extLst>
          </p:cNvPr>
          <p:cNvSpPr/>
          <p:nvPr/>
        </p:nvSpPr>
        <p:spPr>
          <a:xfrm>
            <a:off x="3737114" y="2991678"/>
            <a:ext cx="2872408" cy="175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00936867-5BF9-4FC1-9A64-3354F72C8629}"/>
              </a:ext>
            </a:extLst>
          </p:cNvPr>
          <p:cNvSpPr/>
          <p:nvPr/>
        </p:nvSpPr>
        <p:spPr>
          <a:xfrm>
            <a:off x="4984474" y="2829646"/>
            <a:ext cx="457200" cy="487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62A1CC-E908-449E-A1AE-DC7A903DFFD5}"/>
              </a:ext>
            </a:extLst>
          </p:cNvPr>
          <p:cNvSpPr txBox="1"/>
          <p:nvPr/>
        </p:nvSpPr>
        <p:spPr>
          <a:xfrm>
            <a:off x="2614377" y="5366501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私は男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3CC9EDE-71DA-417D-8EFE-5ADC66D3BE16}"/>
              </a:ext>
            </a:extLst>
          </p:cNvPr>
          <p:cNvSpPr txBox="1"/>
          <p:nvPr/>
        </p:nvSpPr>
        <p:spPr>
          <a:xfrm>
            <a:off x="6693837" y="5366501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私は女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C43663E-28B1-4A08-9DCD-D593DB2F2F6D}"/>
              </a:ext>
            </a:extLst>
          </p:cNvPr>
          <p:cNvSpPr txBox="1"/>
          <p:nvPr/>
        </p:nvSpPr>
        <p:spPr>
          <a:xfrm>
            <a:off x="3988904" y="3585328"/>
            <a:ext cx="269817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私は</a:t>
            </a:r>
            <a:endParaRPr kumimoji="1" lang="en-US" altLang="ja-JP" sz="2800" dirty="0"/>
          </a:p>
          <a:p>
            <a:r>
              <a:rPr kumimoji="1" lang="ja-JP" altLang="en-US" sz="2800" dirty="0"/>
              <a:t>決まっていない</a:t>
            </a:r>
            <a:endParaRPr kumimoji="1" lang="en-US" altLang="ja-JP" sz="2800" dirty="0"/>
          </a:p>
          <a:p>
            <a:r>
              <a:rPr kumimoji="1" lang="ja-JP" altLang="en-US" sz="2800" dirty="0"/>
              <a:t>揺れ動いている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00045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DA4A94-1AB2-4CAA-A5BC-ACFC2E62F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000" y="1080000"/>
            <a:ext cx="4061792" cy="1054307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2</a:t>
            </a:r>
            <a:r>
              <a:rPr kumimoji="1" lang="ja-JP" altLang="en-US" dirty="0"/>
              <a:t>　心の性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562965B4-D8E2-4B6E-85D7-3A9BCDF23D21}"/>
              </a:ext>
            </a:extLst>
          </p:cNvPr>
          <p:cNvSpPr txBox="1">
            <a:spLocks/>
          </p:cNvSpPr>
          <p:nvPr/>
        </p:nvSpPr>
        <p:spPr>
          <a:xfrm>
            <a:off x="2431774" y="2546002"/>
            <a:ext cx="1444487" cy="1054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男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97F1384C-7AD1-48F4-9002-FD4C6A2ABE06}"/>
              </a:ext>
            </a:extLst>
          </p:cNvPr>
          <p:cNvSpPr txBox="1">
            <a:spLocks/>
          </p:cNvSpPr>
          <p:nvPr/>
        </p:nvSpPr>
        <p:spPr>
          <a:xfrm>
            <a:off x="6511234" y="2531021"/>
            <a:ext cx="1444487" cy="1054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女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2981739" y="3600309"/>
            <a:ext cx="457200" cy="506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2981739" y="4160004"/>
            <a:ext cx="457200" cy="6468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7007087" y="3600309"/>
            <a:ext cx="457200" cy="506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7007087" y="4163738"/>
            <a:ext cx="457200" cy="6468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CE28338-71B3-40AD-ADDB-38F1087758A5}"/>
              </a:ext>
            </a:extLst>
          </p:cNvPr>
          <p:cNvSpPr/>
          <p:nvPr/>
        </p:nvSpPr>
        <p:spPr>
          <a:xfrm>
            <a:off x="3737114" y="2991678"/>
            <a:ext cx="2872408" cy="175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00936867-5BF9-4FC1-9A64-3354F72C8629}"/>
              </a:ext>
            </a:extLst>
          </p:cNvPr>
          <p:cNvSpPr/>
          <p:nvPr/>
        </p:nvSpPr>
        <p:spPr>
          <a:xfrm>
            <a:off x="4984474" y="2829646"/>
            <a:ext cx="457200" cy="487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62A1CC-E908-449E-A1AE-DC7A903DFFD5}"/>
              </a:ext>
            </a:extLst>
          </p:cNvPr>
          <p:cNvSpPr txBox="1"/>
          <p:nvPr/>
        </p:nvSpPr>
        <p:spPr>
          <a:xfrm>
            <a:off x="2614377" y="5366501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私は男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3CC9EDE-71DA-417D-8EFE-5ADC66D3BE16}"/>
              </a:ext>
            </a:extLst>
          </p:cNvPr>
          <p:cNvSpPr txBox="1"/>
          <p:nvPr/>
        </p:nvSpPr>
        <p:spPr>
          <a:xfrm>
            <a:off x="6693837" y="5366501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私は女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BDECD583-F23C-45FA-8D91-58118C9C1A2F}"/>
              </a:ext>
            </a:extLst>
          </p:cNvPr>
          <p:cNvSpPr/>
          <p:nvPr/>
        </p:nvSpPr>
        <p:spPr>
          <a:xfrm>
            <a:off x="3725241" y="2829646"/>
            <a:ext cx="457200" cy="506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412DC9F8-D3B0-4AD6-828F-1C0AE50D655B}"/>
              </a:ext>
            </a:extLst>
          </p:cNvPr>
          <p:cNvSpPr/>
          <p:nvPr/>
        </p:nvSpPr>
        <p:spPr>
          <a:xfrm>
            <a:off x="6282634" y="2829646"/>
            <a:ext cx="457200" cy="487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C43663E-28B1-4A08-9DCD-D593DB2F2F6D}"/>
              </a:ext>
            </a:extLst>
          </p:cNvPr>
          <p:cNvSpPr txBox="1"/>
          <p:nvPr/>
        </p:nvSpPr>
        <p:spPr>
          <a:xfrm>
            <a:off x="3988904" y="3585328"/>
            <a:ext cx="269817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私は</a:t>
            </a:r>
            <a:endParaRPr kumimoji="1" lang="en-US" altLang="ja-JP" sz="2800" dirty="0"/>
          </a:p>
          <a:p>
            <a:r>
              <a:rPr kumimoji="1" lang="ja-JP" altLang="en-US" sz="2800" dirty="0"/>
              <a:t>決まっていない</a:t>
            </a:r>
            <a:endParaRPr kumimoji="1" lang="en-US" altLang="ja-JP" sz="2800" dirty="0"/>
          </a:p>
          <a:p>
            <a:r>
              <a:rPr kumimoji="1" lang="ja-JP" altLang="en-US" sz="2800" dirty="0"/>
              <a:t>揺れ動いている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39222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2.96296E-6 L -0.10795 -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04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2.96296E-6 L 0.21771 -0.0002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85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33333E-6 L -0.13671 3.33333E-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 animBg="1"/>
      <p:bldP spid="11" grpId="2" animBg="1"/>
      <p:bldP spid="15" grpId="0" animBg="1"/>
      <p:bldP spid="15" grpId="1" animBg="1"/>
      <p:bldP spid="15" grpId="2" animBg="1"/>
      <p:bldP spid="16" grpId="0" animBg="1"/>
      <p:bldP spid="1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DA4A94-1AB2-4CAA-A5BC-ACFC2E62F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000" y="1080000"/>
            <a:ext cx="4061792" cy="1054307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2</a:t>
            </a:r>
            <a:r>
              <a:rPr kumimoji="1" lang="ja-JP" altLang="en-US" dirty="0"/>
              <a:t>　心の性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562965B4-D8E2-4B6E-85D7-3A9BCDF23D21}"/>
              </a:ext>
            </a:extLst>
          </p:cNvPr>
          <p:cNvSpPr txBox="1">
            <a:spLocks/>
          </p:cNvSpPr>
          <p:nvPr/>
        </p:nvSpPr>
        <p:spPr>
          <a:xfrm>
            <a:off x="2431774" y="2546002"/>
            <a:ext cx="1444487" cy="1054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男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97F1384C-7AD1-48F4-9002-FD4C6A2ABE06}"/>
              </a:ext>
            </a:extLst>
          </p:cNvPr>
          <p:cNvSpPr txBox="1">
            <a:spLocks/>
          </p:cNvSpPr>
          <p:nvPr/>
        </p:nvSpPr>
        <p:spPr>
          <a:xfrm>
            <a:off x="6511234" y="2531021"/>
            <a:ext cx="1444487" cy="1054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女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2981739" y="3600309"/>
            <a:ext cx="457200" cy="506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2981739" y="4160004"/>
            <a:ext cx="457200" cy="6468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7007087" y="3600309"/>
            <a:ext cx="457200" cy="506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7007087" y="4163738"/>
            <a:ext cx="457200" cy="6468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CE28338-71B3-40AD-ADDB-38F1087758A5}"/>
              </a:ext>
            </a:extLst>
          </p:cNvPr>
          <p:cNvSpPr/>
          <p:nvPr/>
        </p:nvSpPr>
        <p:spPr>
          <a:xfrm>
            <a:off x="3737114" y="2991678"/>
            <a:ext cx="2872408" cy="175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00936867-5BF9-4FC1-9A64-3354F72C8629}"/>
              </a:ext>
            </a:extLst>
          </p:cNvPr>
          <p:cNvSpPr/>
          <p:nvPr/>
        </p:nvSpPr>
        <p:spPr>
          <a:xfrm>
            <a:off x="4608000" y="2829646"/>
            <a:ext cx="457200" cy="487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62A1CC-E908-449E-A1AE-DC7A903DFFD5}"/>
              </a:ext>
            </a:extLst>
          </p:cNvPr>
          <p:cNvSpPr txBox="1"/>
          <p:nvPr/>
        </p:nvSpPr>
        <p:spPr>
          <a:xfrm>
            <a:off x="2614377" y="5366501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私は男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3CC9EDE-71DA-417D-8EFE-5ADC66D3BE16}"/>
              </a:ext>
            </a:extLst>
          </p:cNvPr>
          <p:cNvSpPr txBox="1"/>
          <p:nvPr/>
        </p:nvSpPr>
        <p:spPr>
          <a:xfrm>
            <a:off x="6693837" y="5366501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私は女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CD06FA4-983B-49FA-83CD-8E1A267B35B7}"/>
              </a:ext>
            </a:extLst>
          </p:cNvPr>
          <p:cNvSpPr txBox="1"/>
          <p:nvPr/>
        </p:nvSpPr>
        <p:spPr>
          <a:xfrm>
            <a:off x="8903637" y="5197223"/>
            <a:ext cx="26981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私は</a:t>
            </a:r>
            <a:endParaRPr kumimoji="1" lang="en-US" altLang="ja-JP" sz="2800" dirty="0"/>
          </a:p>
          <a:p>
            <a:r>
              <a:rPr kumimoji="1" lang="ja-JP" altLang="en-US" sz="2800" dirty="0"/>
              <a:t>どちらでもない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8D3D84FE-DFBA-4270-8552-5C25E5F20010}"/>
              </a:ext>
            </a:extLst>
          </p:cNvPr>
          <p:cNvSpPr/>
          <p:nvPr/>
        </p:nvSpPr>
        <p:spPr>
          <a:xfrm>
            <a:off x="9210261" y="3674925"/>
            <a:ext cx="457200" cy="12064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35C983-855E-485B-BF11-4C2A10C93C44}"/>
              </a:ext>
            </a:extLst>
          </p:cNvPr>
          <p:cNvSpPr txBox="1"/>
          <p:nvPr/>
        </p:nvSpPr>
        <p:spPr>
          <a:xfrm>
            <a:off x="3988904" y="3585328"/>
            <a:ext cx="269817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私は</a:t>
            </a:r>
            <a:endParaRPr kumimoji="1" lang="en-US" altLang="ja-JP" sz="2800" dirty="0"/>
          </a:p>
          <a:p>
            <a:r>
              <a:rPr kumimoji="1" lang="ja-JP" altLang="en-US" sz="2800" dirty="0"/>
              <a:t>決まっていない</a:t>
            </a:r>
            <a:endParaRPr kumimoji="1" lang="en-US" altLang="ja-JP" sz="2800" dirty="0"/>
          </a:p>
          <a:p>
            <a:r>
              <a:rPr kumimoji="1" lang="ja-JP" altLang="en-US" sz="2800" dirty="0"/>
              <a:t>揺れ動いている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79672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1">
            <a:extLst>
              <a:ext uri="{FF2B5EF4-FFF2-40B4-BE49-F238E27FC236}">
                <a16:creationId xmlns:a16="http://schemas.microsoft.com/office/drawing/2014/main" id="{A48DB121-DC70-40E8-ACD3-35C03E69E6BC}"/>
              </a:ext>
            </a:extLst>
          </p:cNvPr>
          <p:cNvSpPr txBox="1">
            <a:spLocks/>
          </p:cNvSpPr>
          <p:nvPr/>
        </p:nvSpPr>
        <p:spPr>
          <a:xfrm>
            <a:off x="9040910" y="2546002"/>
            <a:ext cx="1444487" cy="1054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2B0C0A2-2E45-488C-BA31-F083C390B83C}"/>
              </a:ext>
            </a:extLst>
          </p:cNvPr>
          <p:cNvSpPr txBox="1"/>
          <p:nvPr/>
        </p:nvSpPr>
        <p:spPr>
          <a:xfrm>
            <a:off x="902043" y="3207722"/>
            <a:ext cx="103879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男の友だちが好きとか、</a:t>
            </a:r>
            <a:endParaRPr kumimoji="1" lang="en-US" altLang="ja-JP" sz="2800" dirty="0"/>
          </a:p>
          <a:p>
            <a:r>
              <a:rPr kumimoji="1" lang="ja-JP" altLang="en-US" sz="2800" dirty="0"/>
              <a:t>女の友だちが好きとかいうのでは、ありません。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1950C14-F602-4899-AB2E-EC703B71D90D}"/>
              </a:ext>
            </a:extLst>
          </p:cNvPr>
          <p:cNvSpPr txBox="1"/>
          <p:nvPr/>
        </p:nvSpPr>
        <p:spPr>
          <a:xfrm>
            <a:off x="2017259" y="1852149"/>
            <a:ext cx="83687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男が好き、女が好き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9B1DBEE-9761-4729-84C9-006B48807B8B}"/>
              </a:ext>
            </a:extLst>
          </p:cNvPr>
          <p:cNvSpPr txBox="1"/>
          <p:nvPr/>
        </p:nvSpPr>
        <p:spPr>
          <a:xfrm>
            <a:off x="2292241" y="4659696"/>
            <a:ext cx="67486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恋愛の相手、結婚したい相手、</a:t>
            </a:r>
            <a:endParaRPr kumimoji="1" lang="en-US" altLang="ja-JP" sz="3600" dirty="0"/>
          </a:p>
          <a:p>
            <a:r>
              <a:rPr kumimoji="1" lang="ja-JP" altLang="en-US" sz="3600" dirty="0"/>
              <a:t>一緒に生活したい相手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5837CD1-1A12-402A-AC6E-4F1F78EF1438}"/>
              </a:ext>
            </a:extLst>
          </p:cNvPr>
          <p:cNvSpPr txBox="1"/>
          <p:nvPr/>
        </p:nvSpPr>
        <p:spPr>
          <a:xfrm>
            <a:off x="1440000" y="720000"/>
            <a:ext cx="67486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3</a:t>
            </a:r>
            <a:r>
              <a:rPr kumimoji="1" lang="ja-JP" altLang="en-US" sz="5400" dirty="0"/>
              <a:t>　好きになる性</a:t>
            </a:r>
          </a:p>
        </p:txBody>
      </p:sp>
    </p:spTree>
    <p:extLst>
      <p:ext uri="{BB962C8B-B14F-4D97-AF65-F5344CB8AC3E}">
        <p14:creationId xmlns:p14="http://schemas.microsoft.com/office/powerpoint/2010/main" val="80962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7" grpId="0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562965B4-D8E2-4B6E-85D7-3A9BCDF23D21}"/>
              </a:ext>
            </a:extLst>
          </p:cNvPr>
          <p:cNvSpPr txBox="1">
            <a:spLocks/>
          </p:cNvSpPr>
          <p:nvPr/>
        </p:nvSpPr>
        <p:spPr>
          <a:xfrm>
            <a:off x="416485" y="2048294"/>
            <a:ext cx="1444487" cy="1054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男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97F1384C-7AD1-48F4-9002-FD4C6A2ABE06}"/>
              </a:ext>
            </a:extLst>
          </p:cNvPr>
          <p:cNvSpPr txBox="1">
            <a:spLocks/>
          </p:cNvSpPr>
          <p:nvPr/>
        </p:nvSpPr>
        <p:spPr>
          <a:xfrm>
            <a:off x="2051014" y="2077853"/>
            <a:ext cx="1444487" cy="1054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女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1357861" y="3186024"/>
            <a:ext cx="457200" cy="506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1357861" y="3745719"/>
            <a:ext cx="457200" cy="6468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3038301" y="3151297"/>
            <a:ext cx="457200" cy="506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3038301" y="3714726"/>
            <a:ext cx="457200" cy="6468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62A1CC-E908-449E-A1AE-DC7A903DFFD5}"/>
              </a:ext>
            </a:extLst>
          </p:cNvPr>
          <p:cNvSpPr txBox="1"/>
          <p:nvPr/>
        </p:nvSpPr>
        <p:spPr>
          <a:xfrm>
            <a:off x="802363" y="4889001"/>
            <a:ext cx="16209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男の人が</a:t>
            </a:r>
            <a:endParaRPr kumimoji="1" lang="en-US" altLang="ja-JP" sz="2800" dirty="0"/>
          </a:p>
          <a:p>
            <a:r>
              <a:rPr kumimoji="1" lang="ja-JP" altLang="en-US" sz="2800" dirty="0"/>
              <a:t>好き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3CC9EDE-71DA-417D-8EFE-5ADC66D3BE16}"/>
              </a:ext>
            </a:extLst>
          </p:cNvPr>
          <p:cNvSpPr txBox="1"/>
          <p:nvPr/>
        </p:nvSpPr>
        <p:spPr>
          <a:xfrm>
            <a:off x="2517262" y="4951724"/>
            <a:ext cx="16209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女の人が</a:t>
            </a:r>
            <a:endParaRPr kumimoji="1" lang="en-US" altLang="ja-JP" sz="2800" dirty="0"/>
          </a:p>
          <a:p>
            <a:r>
              <a:rPr kumimoji="1" lang="ja-JP" altLang="en-US" sz="2800" dirty="0"/>
              <a:t>好き</a:t>
            </a: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9B618FA3-D478-4720-9EEC-75537F309EC1}"/>
              </a:ext>
            </a:extLst>
          </p:cNvPr>
          <p:cNvSpPr txBox="1">
            <a:spLocks/>
          </p:cNvSpPr>
          <p:nvPr/>
        </p:nvSpPr>
        <p:spPr>
          <a:xfrm>
            <a:off x="4098820" y="2155031"/>
            <a:ext cx="1444487" cy="8680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男女</a:t>
            </a:r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A48DB121-DC70-40E8-ACD3-35C03E69E6BC}"/>
              </a:ext>
            </a:extLst>
          </p:cNvPr>
          <p:cNvSpPr txBox="1">
            <a:spLocks/>
          </p:cNvSpPr>
          <p:nvPr/>
        </p:nvSpPr>
        <p:spPr>
          <a:xfrm>
            <a:off x="9040910" y="2099688"/>
            <a:ext cx="1444487" cy="1054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dirty="0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320C26AA-C20A-4ED0-8166-2E64AC2B4EAE}"/>
              </a:ext>
            </a:extLst>
          </p:cNvPr>
          <p:cNvSpPr/>
          <p:nvPr/>
        </p:nvSpPr>
        <p:spPr>
          <a:xfrm>
            <a:off x="4420351" y="3199940"/>
            <a:ext cx="457200" cy="506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二等辺三角形 17">
            <a:extLst>
              <a:ext uri="{FF2B5EF4-FFF2-40B4-BE49-F238E27FC236}">
                <a16:creationId xmlns:a16="http://schemas.microsoft.com/office/drawing/2014/main" id="{48112B18-8787-4B53-B3F3-3961BE2DA6BA}"/>
              </a:ext>
            </a:extLst>
          </p:cNvPr>
          <p:cNvSpPr/>
          <p:nvPr/>
        </p:nvSpPr>
        <p:spPr>
          <a:xfrm rot="10800000">
            <a:off x="4420351" y="3759635"/>
            <a:ext cx="457200" cy="6468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7C2BBAA3-35AC-4E06-9CF0-92B9D449F2D3}"/>
              </a:ext>
            </a:extLst>
          </p:cNvPr>
          <p:cNvSpPr/>
          <p:nvPr/>
        </p:nvSpPr>
        <p:spPr>
          <a:xfrm>
            <a:off x="10349948" y="3246384"/>
            <a:ext cx="457200" cy="12064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ED0547D-500A-4002-A8BA-9DB881BB0198}"/>
              </a:ext>
            </a:extLst>
          </p:cNvPr>
          <p:cNvSpPr txBox="1"/>
          <p:nvPr/>
        </p:nvSpPr>
        <p:spPr>
          <a:xfrm>
            <a:off x="4322650" y="4951724"/>
            <a:ext cx="23391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男の人も</a:t>
            </a:r>
            <a:endParaRPr kumimoji="1" lang="en-US" altLang="ja-JP" sz="2800" dirty="0"/>
          </a:p>
          <a:p>
            <a:r>
              <a:rPr kumimoji="1" lang="ja-JP" altLang="en-US" sz="2800" dirty="0"/>
              <a:t>女の人も好き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2B0C0A2-2E45-488C-BA31-F083C390B83C}"/>
              </a:ext>
            </a:extLst>
          </p:cNvPr>
          <p:cNvSpPr txBox="1"/>
          <p:nvPr/>
        </p:nvSpPr>
        <p:spPr>
          <a:xfrm>
            <a:off x="9040910" y="2127954"/>
            <a:ext cx="26981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どちらも</a:t>
            </a:r>
            <a:endParaRPr kumimoji="1" lang="en-US" altLang="ja-JP" sz="2800" dirty="0"/>
          </a:p>
          <a:p>
            <a:r>
              <a:rPr kumimoji="1" lang="ja-JP" altLang="en-US" sz="2800" dirty="0"/>
              <a:t>好きにならない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3788B5BD-128E-4519-A9EE-8ED3C1512030}"/>
              </a:ext>
            </a:extLst>
          </p:cNvPr>
          <p:cNvSpPr/>
          <p:nvPr/>
        </p:nvSpPr>
        <p:spPr>
          <a:xfrm>
            <a:off x="4929695" y="3182261"/>
            <a:ext cx="457200" cy="506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二等辺三角形 23">
            <a:extLst>
              <a:ext uri="{FF2B5EF4-FFF2-40B4-BE49-F238E27FC236}">
                <a16:creationId xmlns:a16="http://schemas.microsoft.com/office/drawing/2014/main" id="{9674E5C6-0305-4263-B821-9BB6CFC70571}"/>
              </a:ext>
            </a:extLst>
          </p:cNvPr>
          <p:cNvSpPr/>
          <p:nvPr/>
        </p:nvSpPr>
        <p:spPr>
          <a:xfrm>
            <a:off x="4929695" y="3745690"/>
            <a:ext cx="457200" cy="6468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2FB2AC5E-10AD-4A72-AEED-4E6EA39249AD}"/>
              </a:ext>
            </a:extLst>
          </p:cNvPr>
          <p:cNvSpPr txBox="1">
            <a:spLocks/>
          </p:cNvSpPr>
          <p:nvPr/>
        </p:nvSpPr>
        <p:spPr>
          <a:xfrm>
            <a:off x="8886541" y="2127954"/>
            <a:ext cx="1444487" cy="1054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dirty="0"/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5FE0F8CA-2C19-4796-8237-1766503C6576}"/>
              </a:ext>
            </a:extLst>
          </p:cNvPr>
          <p:cNvSpPr txBox="1">
            <a:spLocks/>
          </p:cNvSpPr>
          <p:nvPr/>
        </p:nvSpPr>
        <p:spPr>
          <a:xfrm>
            <a:off x="6838735" y="2208371"/>
            <a:ext cx="1444487" cy="8680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男女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DA9088C-AC3D-4AC4-97F8-22C22D4C0AF3}"/>
              </a:ext>
            </a:extLst>
          </p:cNvPr>
          <p:cNvSpPr txBox="1"/>
          <p:nvPr/>
        </p:nvSpPr>
        <p:spPr>
          <a:xfrm>
            <a:off x="6714863" y="4458113"/>
            <a:ext cx="29546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男の人が好きに</a:t>
            </a:r>
            <a:endParaRPr kumimoji="1" lang="en-US" altLang="ja-JP" sz="2400" dirty="0"/>
          </a:p>
          <a:p>
            <a:r>
              <a:rPr kumimoji="1" lang="ja-JP" altLang="en-US" sz="2400" dirty="0"/>
              <a:t>なるときもあれば、</a:t>
            </a:r>
            <a:endParaRPr kumimoji="1" lang="en-US" altLang="ja-JP" sz="2400" dirty="0"/>
          </a:p>
          <a:p>
            <a:r>
              <a:rPr kumimoji="1" lang="ja-JP" altLang="en-US" sz="2400" dirty="0"/>
              <a:t>女の人が好きに</a:t>
            </a:r>
            <a:endParaRPr kumimoji="1" lang="en-US" altLang="ja-JP" sz="2400" dirty="0"/>
          </a:p>
          <a:p>
            <a:r>
              <a:rPr kumimoji="1" lang="ja-JP" altLang="en-US" sz="2400" dirty="0"/>
              <a:t>なるときもある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744A8009-9D7F-4B96-BBC9-F5F3CFA6C9EB}"/>
              </a:ext>
            </a:extLst>
          </p:cNvPr>
          <p:cNvSpPr/>
          <p:nvPr/>
        </p:nvSpPr>
        <p:spPr>
          <a:xfrm>
            <a:off x="7187876" y="3206025"/>
            <a:ext cx="457200" cy="50689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二等辺三角形 30">
            <a:extLst>
              <a:ext uri="{FF2B5EF4-FFF2-40B4-BE49-F238E27FC236}">
                <a16:creationId xmlns:a16="http://schemas.microsoft.com/office/drawing/2014/main" id="{708B35AB-5E85-4238-9C3F-58A753DC50B0}"/>
              </a:ext>
            </a:extLst>
          </p:cNvPr>
          <p:cNvSpPr/>
          <p:nvPr/>
        </p:nvSpPr>
        <p:spPr>
          <a:xfrm rot="10800000">
            <a:off x="7187876" y="3765720"/>
            <a:ext cx="457200" cy="646802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373B821-B780-4C26-A18F-E985D5A7CE18}"/>
              </a:ext>
            </a:extLst>
          </p:cNvPr>
          <p:cNvSpPr/>
          <p:nvPr/>
        </p:nvSpPr>
        <p:spPr>
          <a:xfrm>
            <a:off x="7697220" y="3188346"/>
            <a:ext cx="457200" cy="50689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0AD60156-DE08-47F6-BC1B-025EF2CFFD45}"/>
              </a:ext>
            </a:extLst>
          </p:cNvPr>
          <p:cNvSpPr/>
          <p:nvPr/>
        </p:nvSpPr>
        <p:spPr>
          <a:xfrm>
            <a:off x="7697220" y="3751775"/>
            <a:ext cx="457200" cy="646802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DF7F23C-F5DF-4BC6-B6D7-7E94F0C975B3}"/>
              </a:ext>
            </a:extLst>
          </p:cNvPr>
          <p:cNvSpPr txBox="1"/>
          <p:nvPr/>
        </p:nvSpPr>
        <p:spPr>
          <a:xfrm>
            <a:off x="1440000" y="720000"/>
            <a:ext cx="67486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3</a:t>
            </a:r>
            <a:r>
              <a:rPr kumimoji="1" lang="ja-JP" altLang="en-US" sz="5400" dirty="0"/>
              <a:t>　好きになる性</a:t>
            </a:r>
          </a:p>
        </p:txBody>
      </p:sp>
    </p:spTree>
    <p:extLst>
      <p:ext uri="{BB962C8B-B14F-4D97-AF65-F5344CB8AC3E}">
        <p14:creationId xmlns:p14="http://schemas.microsoft.com/office/powerpoint/2010/main" val="166064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9" grpId="0" animBg="1"/>
      <p:bldP spid="12" grpId="0"/>
      <p:bldP spid="13" grpId="0"/>
      <p:bldP spid="15" grpId="0"/>
      <p:bldP spid="17" grpId="0" animBg="1"/>
      <p:bldP spid="18" grpId="0" animBg="1"/>
      <p:bldP spid="19" grpId="0" animBg="1"/>
      <p:bldP spid="21" grpId="0"/>
      <p:bldP spid="22" grpId="0"/>
      <p:bldP spid="23" grpId="0" animBg="1"/>
      <p:bldP spid="24" grpId="0" animBg="1"/>
      <p:bldP spid="26" grpId="0"/>
      <p:bldP spid="29" grpId="0"/>
      <p:bldP spid="30" grpId="0" animBg="1"/>
      <p:bldP spid="31" grpId="0" animBg="1"/>
      <p:bldP spid="32" grpId="0" animBg="1"/>
      <p:bldP spid="3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3D78497-C09B-4B77-9CBD-EDE4B07BA707}"/>
              </a:ext>
            </a:extLst>
          </p:cNvPr>
          <p:cNvSpPr txBox="1"/>
          <p:nvPr/>
        </p:nvSpPr>
        <p:spPr>
          <a:xfrm>
            <a:off x="1289594" y="2473000"/>
            <a:ext cx="551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男のような　　　女のような</a:t>
            </a:r>
            <a:endParaRPr kumimoji="1" lang="en-US" altLang="ja-JP" sz="320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57C88C8-7730-455B-81A2-266B8085F30D}"/>
              </a:ext>
            </a:extLst>
          </p:cNvPr>
          <p:cNvSpPr txBox="1"/>
          <p:nvPr/>
        </p:nvSpPr>
        <p:spPr>
          <a:xfrm>
            <a:off x="1289594" y="1850930"/>
            <a:ext cx="5109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男らしい　　　　女らしい</a:t>
            </a:r>
            <a:endParaRPr kumimoji="1" lang="en-US" altLang="ja-JP" sz="3200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63958779-BB87-42B8-888D-05A40E04E415}"/>
              </a:ext>
            </a:extLst>
          </p:cNvPr>
          <p:cNvSpPr txBox="1"/>
          <p:nvPr/>
        </p:nvSpPr>
        <p:spPr>
          <a:xfrm>
            <a:off x="1289594" y="3098252"/>
            <a:ext cx="551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男みたいな　　　女みたいな</a:t>
            </a:r>
            <a:endParaRPr kumimoji="1" lang="en-US" altLang="ja-JP" sz="3200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4B2259F-1E74-4D3F-B928-9389C20DE66C}"/>
              </a:ext>
            </a:extLst>
          </p:cNvPr>
          <p:cNvSpPr txBox="1"/>
          <p:nvPr/>
        </p:nvSpPr>
        <p:spPr>
          <a:xfrm>
            <a:off x="1289594" y="3723504"/>
            <a:ext cx="5109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男っぽい　　　　女っぽい</a:t>
            </a:r>
            <a:endParaRPr kumimoji="1" lang="en-US" altLang="ja-JP" sz="32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5CF0268-E755-4C79-8FDF-B6C2908DC3E8}"/>
              </a:ext>
            </a:extLst>
          </p:cNvPr>
          <p:cNvSpPr txBox="1"/>
          <p:nvPr/>
        </p:nvSpPr>
        <p:spPr>
          <a:xfrm>
            <a:off x="1028337" y="5123188"/>
            <a:ext cx="83769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ワークシートを使って、</a:t>
            </a:r>
            <a:endParaRPr kumimoji="1" lang="en-US" altLang="ja-JP" sz="3200" dirty="0"/>
          </a:p>
          <a:p>
            <a:r>
              <a:rPr kumimoji="1" lang="ja-JP" altLang="en-US" sz="3200" dirty="0"/>
              <a:t>　　表現の性について考えてみましょう</a:t>
            </a:r>
            <a:endParaRPr kumimoji="1" lang="en-US" altLang="ja-JP" sz="32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C34C18-DCE0-480F-BBC1-9334114699DE}"/>
              </a:ext>
            </a:extLst>
          </p:cNvPr>
          <p:cNvSpPr txBox="1"/>
          <p:nvPr/>
        </p:nvSpPr>
        <p:spPr>
          <a:xfrm>
            <a:off x="720000" y="720000"/>
            <a:ext cx="41235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4</a:t>
            </a:r>
            <a:r>
              <a:rPr kumimoji="1" lang="ja-JP" altLang="en-US" sz="5400" dirty="0"/>
              <a:t>　表現の性</a:t>
            </a:r>
          </a:p>
        </p:txBody>
      </p:sp>
    </p:spTree>
    <p:extLst>
      <p:ext uri="{BB962C8B-B14F-4D97-AF65-F5344CB8AC3E}">
        <p14:creationId xmlns:p14="http://schemas.microsoft.com/office/powerpoint/2010/main" val="91002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4" grpId="0"/>
      <p:bldP spid="36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3999BD-3CBE-42F5-9C64-AE4E4D9E142B}"/>
              </a:ext>
            </a:extLst>
          </p:cNvPr>
          <p:cNvSpPr txBox="1"/>
          <p:nvPr/>
        </p:nvSpPr>
        <p:spPr>
          <a:xfrm>
            <a:off x="2535365" y="3319670"/>
            <a:ext cx="5929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ペアで話し合ってみましょう。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F29ACBA-1EAB-4B24-8426-F7B164512668}"/>
              </a:ext>
            </a:extLst>
          </p:cNvPr>
          <p:cNvSpPr txBox="1"/>
          <p:nvPr/>
        </p:nvSpPr>
        <p:spPr>
          <a:xfrm>
            <a:off x="2032663" y="1316000"/>
            <a:ext cx="34676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男ってどんな人？</a:t>
            </a:r>
            <a:endParaRPr kumimoji="1" lang="en-US" altLang="ja-JP" sz="3200" dirty="0"/>
          </a:p>
          <a:p>
            <a:r>
              <a:rPr kumimoji="1" lang="ja-JP" altLang="en-US" sz="3200" dirty="0"/>
              <a:t>女ってどんな人？</a:t>
            </a:r>
          </a:p>
        </p:txBody>
      </p:sp>
    </p:spTree>
    <p:extLst>
      <p:ext uri="{BB962C8B-B14F-4D97-AF65-F5344CB8AC3E}">
        <p14:creationId xmlns:p14="http://schemas.microsoft.com/office/powerpoint/2010/main" val="283093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FA749B5-0EAB-4E03-AA02-4D71A7CF8B32}"/>
              </a:ext>
            </a:extLst>
          </p:cNvPr>
          <p:cNvSpPr txBox="1"/>
          <p:nvPr/>
        </p:nvSpPr>
        <p:spPr>
          <a:xfrm>
            <a:off x="600807" y="1811730"/>
            <a:ext cx="1003351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表現の性とは、</a:t>
            </a:r>
            <a:endParaRPr kumimoji="1" lang="en-US" altLang="ja-JP" sz="3200" dirty="0"/>
          </a:p>
          <a:p>
            <a:r>
              <a:rPr kumimoji="1" lang="ja-JP" altLang="en-US" sz="3200" dirty="0"/>
              <a:t>　男らしいものや、男らしいことが、好きということ</a:t>
            </a:r>
            <a:endParaRPr kumimoji="1" lang="en-US" altLang="ja-JP" sz="3200" dirty="0"/>
          </a:p>
          <a:p>
            <a:r>
              <a:rPr kumimoji="1" lang="ja-JP" altLang="en-US" sz="3200" dirty="0"/>
              <a:t>　女らしいものや、女らしいことが、好きということ</a:t>
            </a:r>
            <a:endParaRPr kumimoji="1" lang="en-US" altLang="ja-JP" sz="32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0320881-488E-428D-8B0A-C85AFCC9DF53}"/>
              </a:ext>
            </a:extLst>
          </p:cNvPr>
          <p:cNvSpPr txBox="1"/>
          <p:nvPr/>
        </p:nvSpPr>
        <p:spPr>
          <a:xfrm>
            <a:off x="600807" y="3675221"/>
            <a:ext cx="79816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しかし、男らしい、女らしいというのは、</a:t>
            </a:r>
            <a:endParaRPr kumimoji="1" lang="en-US" altLang="ja-JP" sz="3200" dirty="0"/>
          </a:p>
          <a:p>
            <a:r>
              <a:rPr kumimoji="1" lang="ja-JP" altLang="en-US" sz="3200" dirty="0"/>
              <a:t>　　　　人によって感じ方が違う。</a:t>
            </a:r>
            <a:endParaRPr kumimoji="1" lang="en-US" altLang="ja-JP" sz="32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45C065B-8023-4BAE-BBAD-18C462A552E5}"/>
              </a:ext>
            </a:extLst>
          </p:cNvPr>
          <p:cNvSpPr txBox="1"/>
          <p:nvPr/>
        </p:nvSpPr>
        <p:spPr>
          <a:xfrm>
            <a:off x="600807" y="5046270"/>
            <a:ext cx="79816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男らしい、女らしいというより、</a:t>
            </a:r>
            <a:endParaRPr kumimoji="1" lang="en-US" altLang="ja-JP" sz="3200" dirty="0"/>
          </a:p>
          <a:p>
            <a:r>
              <a:rPr kumimoji="1" lang="ja-JP" altLang="en-US" sz="3200" dirty="0"/>
              <a:t>自分らしさを表現しているのだと思います</a:t>
            </a:r>
            <a:endParaRPr kumimoji="1" lang="en-US" altLang="ja-JP" sz="32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94CC963-1CE3-4ADC-B500-BE182E0A3026}"/>
              </a:ext>
            </a:extLst>
          </p:cNvPr>
          <p:cNvSpPr txBox="1"/>
          <p:nvPr/>
        </p:nvSpPr>
        <p:spPr>
          <a:xfrm>
            <a:off x="720000" y="720000"/>
            <a:ext cx="41235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4</a:t>
            </a:r>
            <a:r>
              <a:rPr kumimoji="1" lang="ja-JP" altLang="en-US" sz="5400" dirty="0"/>
              <a:t>　表現の性</a:t>
            </a:r>
          </a:p>
        </p:txBody>
      </p:sp>
    </p:spTree>
    <p:extLst>
      <p:ext uri="{BB962C8B-B14F-4D97-AF65-F5344CB8AC3E}">
        <p14:creationId xmlns:p14="http://schemas.microsoft.com/office/powerpoint/2010/main" val="426627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88A49F-DA39-41E6-82FB-8FBAA8CFC679}"/>
              </a:ext>
            </a:extLst>
          </p:cNvPr>
          <p:cNvSpPr txBox="1"/>
          <p:nvPr/>
        </p:nvSpPr>
        <p:spPr>
          <a:xfrm>
            <a:off x="3085954" y="1241793"/>
            <a:ext cx="42391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4</a:t>
            </a:r>
            <a:r>
              <a:rPr kumimoji="1" lang="ja-JP" altLang="en-US" sz="5400" dirty="0"/>
              <a:t>つのとびら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AFCDA6E-DA5B-4D42-96A7-CDE26A4DF88A}"/>
              </a:ext>
            </a:extLst>
          </p:cNvPr>
          <p:cNvSpPr txBox="1"/>
          <p:nvPr/>
        </p:nvSpPr>
        <p:spPr>
          <a:xfrm>
            <a:off x="3990414" y="2518324"/>
            <a:ext cx="24302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まとめ</a:t>
            </a:r>
          </a:p>
        </p:txBody>
      </p:sp>
    </p:spTree>
    <p:extLst>
      <p:ext uri="{BB962C8B-B14F-4D97-AF65-F5344CB8AC3E}">
        <p14:creationId xmlns:p14="http://schemas.microsoft.com/office/powerpoint/2010/main" val="33915343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5CC7FDD6-4AAB-48C7-8C46-44585FE4B5B2}"/>
              </a:ext>
            </a:extLst>
          </p:cNvPr>
          <p:cNvSpPr txBox="1"/>
          <p:nvPr/>
        </p:nvSpPr>
        <p:spPr>
          <a:xfrm>
            <a:off x="2569899" y="2844225"/>
            <a:ext cx="56052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生まれたとき、男　女</a:t>
            </a:r>
          </a:p>
        </p:txBody>
      </p:sp>
    </p:spTree>
    <p:extLst>
      <p:ext uri="{BB962C8B-B14F-4D97-AF65-F5344CB8AC3E}">
        <p14:creationId xmlns:p14="http://schemas.microsoft.com/office/powerpoint/2010/main" val="131914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7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2594628" y="3647446"/>
            <a:ext cx="329841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私は男　私は女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2788B2AC-D1FA-4F70-942E-A97B484F6EBC}"/>
              </a:ext>
            </a:extLst>
          </p:cNvPr>
          <p:cNvSpPr txBox="1"/>
          <p:nvPr/>
        </p:nvSpPr>
        <p:spPr>
          <a:xfrm>
            <a:off x="4780800" y="2628000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</p:spTree>
    <p:extLst>
      <p:ext uri="{BB962C8B-B14F-4D97-AF65-F5344CB8AC3E}">
        <p14:creationId xmlns:p14="http://schemas.microsoft.com/office/powerpoint/2010/main" val="75532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32" grpId="0" animBg="1"/>
      <p:bldP spid="33" grpId="0" animBg="1"/>
      <p:bldP spid="34" grpId="0" animBg="1"/>
      <p:bldP spid="35" grpId="0" animBg="1"/>
      <p:bldP spid="36" grpId="0"/>
      <p:bldP spid="37" grpId="0"/>
      <p:bldP spid="37" grpId="1"/>
      <p:bldP spid="38" grpId="0"/>
      <p:bldP spid="39" grpId="0"/>
      <p:bldP spid="5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4E57C7-DB95-4C36-956C-22C13B863A5A}"/>
              </a:ext>
            </a:extLst>
          </p:cNvPr>
          <p:cNvSpPr txBox="1"/>
          <p:nvPr/>
        </p:nvSpPr>
        <p:spPr>
          <a:xfrm>
            <a:off x="698061" y="3839395"/>
            <a:ext cx="16360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好きに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なる性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4779034" y="2626619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CE5C2531-0013-446B-B3F4-7E20F0CE9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189" y="3895330"/>
            <a:ext cx="328603" cy="853514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B40C0671-77D9-4F5C-BEEF-05F9C75EFDB5}"/>
              </a:ext>
            </a:extLst>
          </p:cNvPr>
          <p:cNvSpPr/>
          <p:nvPr/>
        </p:nvSpPr>
        <p:spPr>
          <a:xfrm>
            <a:off x="559227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8DFD1FAD-A332-44B2-9351-23243C548C97}"/>
              </a:ext>
            </a:extLst>
          </p:cNvPr>
          <p:cNvSpPr/>
          <p:nvPr/>
        </p:nvSpPr>
        <p:spPr>
          <a:xfrm rot="10800000">
            <a:off x="5602219" y="4253724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F7ACE6C-F3EA-4B25-9F71-631593C9557C}"/>
              </a:ext>
            </a:extLst>
          </p:cNvPr>
          <p:cNvSpPr/>
          <p:nvPr/>
        </p:nvSpPr>
        <p:spPr>
          <a:xfrm>
            <a:off x="605941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DAD482E6-1FA8-4E22-AB81-1163B371B164}"/>
              </a:ext>
            </a:extLst>
          </p:cNvPr>
          <p:cNvSpPr/>
          <p:nvPr/>
        </p:nvSpPr>
        <p:spPr>
          <a:xfrm>
            <a:off x="6059419" y="425015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767DBE0E-1999-461E-82EA-E0C6B99F78CA}"/>
              </a:ext>
            </a:extLst>
          </p:cNvPr>
          <p:cNvSpPr/>
          <p:nvPr/>
        </p:nvSpPr>
        <p:spPr>
          <a:xfrm>
            <a:off x="7569053" y="3886506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8D58F9EC-1591-41B4-95A1-6128718F2C5E}"/>
              </a:ext>
            </a:extLst>
          </p:cNvPr>
          <p:cNvSpPr/>
          <p:nvPr/>
        </p:nvSpPr>
        <p:spPr>
          <a:xfrm rot="10800000">
            <a:off x="7586465" y="4251969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9BB823EF-E2C1-4FDA-8321-2FFD6445C57A}"/>
              </a:ext>
            </a:extLst>
          </p:cNvPr>
          <p:cNvSpPr/>
          <p:nvPr/>
        </p:nvSpPr>
        <p:spPr>
          <a:xfrm>
            <a:off x="8078397" y="3868827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B7FA95AA-67D7-4BFF-A1BB-C51328EA7C1A}"/>
              </a:ext>
            </a:extLst>
          </p:cNvPr>
          <p:cNvSpPr/>
          <p:nvPr/>
        </p:nvSpPr>
        <p:spPr>
          <a:xfrm>
            <a:off x="8088368" y="4222406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03D864-19AB-4859-90E7-8EEC1A5911C8}"/>
              </a:ext>
            </a:extLst>
          </p:cNvPr>
          <p:cNvSpPr txBox="1"/>
          <p:nvPr/>
        </p:nvSpPr>
        <p:spPr>
          <a:xfrm>
            <a:off x="6605437" y="38800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男も</a:t>
            </a:r>
            <a:endParaRPr kumimoji="1" lang="en-US" altLang="ja-JP" sz="2400" dirty="0"/>
          </a:p>
          <a:p>
            <a:r>
              <a:rPr kumimoji="1" lang="ja-JP" altLang="en-US" sz="2400" dirty="0"/>
              <a:t>女も</a:t>
            </a:r>
            <a:endParaRPr kumimoji="1" lang="en-US" altLang="ja-JP" sz="24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89E8577-EFCE-47B7-A286-6EB1BFFEAA69}"/>
              </a:ext>
            </a:extLst>
          </p:cNvPr>
          <p:cNvSpPr txBox="1"/>
          <p:nvPr/>
        </p:nvSpPr>
        <p:spPr>
          <a:xfrm>
            <a:off x="8620358" y="391974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男の時と</a:t>
            </a:r>
            <a:endParaRPr kumimoji="1" lang="en-US" altLang="ja-JP" sz="2400" dirty="0"/>
          </a:p>
          <a:p>
            <a:r>
              <a:rPr kumimoji="1" lang="ja-JP" altLang="en-US" sz="2400" dirty="0"/>
              <a:t>女の時と</a:t>
            </a:r>
            <a:endParaRPr kumimoji="1" lang="en-US" altLang="ja-JP" sz="2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8B0AFF-8838-492C-8BE5-F2558038FCFA}"/>
              </a:ext>
            </a:extLst>
          </p:cNvPr>
          <p:cNvSpPr txBox="1"/>
          <p:nvPr/>
        </p:nvSpPr>
        <p:spPr>
          <a:xfrm>
            <a:off x="10522320" y="392105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468E008-9843-419B-BE33-B7C18DA91D05}"/>
              </a:ext>
            </a:extLst>
          </p:cNvPr>
          <p:cNvSpPr/>
          <p:nvPr/>
        </p:nvSpPr>
        <p:spPr>
          <a:xfrm>
            <a:off x="2893930" y="3921053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A55CDF57-9D08-40A6-814D-9227A3CBB774}"/>
              </a:ext>
            </a:extLst>
          </p:cNvPr>
          <p:cNvSpPr/>
          <p:nvPr/>
        </p:nvSpPr>
        <p:spPr>
          <a:xfrm rot="10800000">
            <a:off x="2903870" y="427944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6A4499D6-E4E6-45D8-9955-7A43491F9830}"/>
              </a:ext>
            </a:extLst>
          </p:cNvPr>
          <p:cNvSpPr/>
          <p:nvPr/>
        </p:nvSpPr>
        <p:spPr>
          <a:xfrm>
            <a:off x="4196117" y="391408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AABEFE40-BC31-4864-863C-42F139D0133E}"/>
              </a:ext>
            </a:extLst>
          </p:cNvPr>
          <p:cNvSpPr/>
          <p:nvPr/>
        </p:nvSpPr>
        <p:spPr>
          <a:xfrm>
            <a:off x="4196117" y="426890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BAA63DF-3738-4287-8BA8-0D8757744D5F}"/>
              </a:ext>
            </a:extLst>
          </p:cNvPr>
          <p:cNvSpPr txBox="1"/>
          <p:nvPr/>
        </p:nvSpPr>
        <p:spPr>
          <a:xfrm>
            <a:off x="3336261" y="400992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0BE8DE9-5F4D-474A-A787-BFC2B5BF3B97}"/>
              </a:ext>
            </a:extLst>
          </p:cNvPr>
          <p:cNvSpPr txBox="1"/>
          <p:nvPr/>
        </p:nvSpPr>
        <p:spPr>
          <a:xfrm>
            <a:off x="4638222" y="3978021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CEBF121C-8B1C-49A2-950F-0EF6EFAC3DA8}"/>
              </a:ext>
            </a:extLst>
          </p:cNvPr>
          <p:cNvSpPr txBox="1"/>
          <p:nvPr/>
        </p:nvSpPr>
        <p:spPr>
          <a:xfrm>
            <a:off x="2893930" y="5329423"/>
            <a:ext cx="408140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恋愛の相手は男　女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結婚の相手は男　女</a:t>
            </a:r>
          </a:p>
        </p:txBody>
      </p:sp>
    </p:spTree>
    <p:extLst>
      <p:ext uri="{BB962C8B-B14F-4D97-AF65-F5344CB8AC3E}">
        <p14:creationId xmlns:p14="http://schemas.microsoft.com/office/powerpoint/2010/main" val="2642307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  <p:bldP spid="53" grpId="0" animBg="1"/>
      <p:bldP spid="54" grpId="0" animBg="1"/>
      <p:bldP spid="55" grpId="0" animBg="1"/>
      <p:bldP spid="56" grpId="0" animBg="1"/>
      <p:bldP spid="60" grpId="0"/>
      <p:bldP spid="62" grpId="0"/>
      <p:bldP spid="63" grpId="0"/>
      <p:bldP spid="59" grpId="0" animBg="1"/>
      <p:bldP spid="61" grpId="0" animBg="1"/>
      <p:bldP spid="77" grpId="0" animBg="1"/>
      <p:bldP spid="78" grpId="0" animBg="1"/>
      <p:bldP spid="79" grpId="0"/>
      <p:bldP spid="80" grpId="0"/>
      <p:bldP spid="57" grpId="0"/>
      <p:bldP spid="57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4E57C7-DB95-4C36-956C-22C13B863A5A}"/>
              </a:ext>
            </a:extLst>
          </p:cNvPr>
          <p:cNvSpPr txBox="1"/>
          <p:nvPr/>
        </p:nvSpPr>
        <p:spPr>
          <a:xfrm>
            <a:off x="698061" y="3839395"/>
            <a:ext cx="16360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好きに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なる性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4CC033-D454-4182-BF3E-63577164720F}"/>
              </a:ext>
            </a:extLst>
          </p:cNvPr>
          <p:cNvSpPr txBox="1"/>
          <p:nvPr/>
        </p:nvSpPr>
        <p:spPr>
          <a:xfrm>
            <a:off x="705236" y="5769506"/>
            <a:ext cx="19149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表現の性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4779034" y="2626619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CE5C2531-0013-446B-B3F4-7E20F0CE9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189" y="3895330"/>
            <a:ext cx="328603" cy="853514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B40C0671-77D9-4F5C-BEEF-05F9C75EFDB5}"/>
              </a:ext>
            </a:extLst>
          </p:cNvPr>
          <p:cNvSpPr/>
          <p:nvPr/>
        </p:nvSpPr>
        <p:spPr>
          <a:xfrm>
            <a:off x="559227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8DFD1FAD-A332-44B2-9351-23243C548C97}"/>
              </a:ext>
            </a:extLst>
          </p:cNvPr>
          <p:cNvSpPr/>
          <p:nvPr/>
        </p:nvSpPr>
        <p:spPr>
          <a:xfrm rot="10800000">
            <a:off x="5602219" y="4253724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F7ACE6C-F3EA-4B25-9F71-631593C9557C}"/>
              </a:ext>
            </a:extLst>
          </p:cNvPr>
          <p:cNvSpPr/>
          <p:nvPr/>
        </p:nvSpPr>
        <p:spPr>
          <a:xfrm>
            <a:off x="605941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DAD482E6-1FA8-4E22-AB81-1163B371B164}"/>
              </a:ext>
            </a:extLst>
          </p:cNvPr>
          <p:cNvSpPr/>
          <p:nvPr/>
        </p:nvSpPr>
        <p:spPr>
          <a:xfrm>
            <a:off x="6059419" y="425015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767DBE0E-1999-461E-82EA-E0C6B99F78CA}"/>
              </a:ext>
            </a:extLst>
          </p:cNvPr>
          <p:cNvSpPr/>
          <p:nvPr/>
        </p:nvSpPr>
        <p:spPr>
          <a:xfrm>
            <a:off x="7569053" y="3886506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8D58F9EC-1591-41B4-95A1-6128718F2C5E}"/>
              </a:ext>
            </a:extLst>
          </p:cNvPr>
          <p:cNvSpPr/>
          <p:nvPr/>
        </p:nvSpPr>
        <p:spPr>
          <a:xfrm rot="10800000">
            <a:off x="7586465" y="4251969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9BB823EF-E2C1-4FDA-8321-2FFD6445C57A}"/>
              </a:ext>
            </a:extLst>
          </p:cNvPr>
          <p:cNvSpPr/>
          <p:nvPr/>
        </p:nvSpPr>
        <p:spPr>
          <a:xfrm>
            <a:off x="8078397" y="3868827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B7FA95AA-67D7-4BFF-A1BB-C51328EA7C1A}"/>
              </a:ext>
            </a:extLst>
          </p:cNvPr>
          <p:cNvSpPr/>
          <p:nvPr/>
        </p:nvSpPr>
        <p:spPr>
          <a:xfrm>
            <a:off x="8088368" y="4222406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03D864-19AB-4859-90E7-8EEC1A5911C8}"/>
              </a:ext>
            </a:extLst>
          </p:cNvPr>
          <p:cNvSpPr txBox="1"/>
          <p:nvPr/>
        </p:nvSpPr>
        <p:spPr>
          <a:xfrm>
            <a:off x="6605437" y="38800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男も</a:t>
            </a:r>
            <a:endParaRPr kumimoji="1" lang="en-US" altLang="ja-JP" sz="2400" dirty="0"/>
          </a:p>
          <a:p>
            <a:r>
              <a:rPr kumimoji="1" lang="ja-JP" altLang="en-US" sz="2400" dirty="0"/>
              <a:t>女も</a:t>
            </a:r>
            <a:endParaRPr kumimoji="1" lang="en-US" altLang="ja-JP" sz="24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89E8577-EFCE-47B7-A286-6EB1BFFEAA69}"/>
              </a:ext>
            </a:extLst>
          </p:cNvPr>
          <p:cNvSpPr txBox="1"/>
          <p:nvPr/>
        </p:nvSpPr>
        <p:spPr>
          <a:xfrm>
            <a:off x="8620358" y="391974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男の時と</a:t>
            </a:r>
            <a:endParaRPr kumimoji="1" lang="en-US" altLang="ja-JP" sz="2400" dirty="0"/>
          </a:p>
          <a:p>
            <a:r>
              <a:rPr kumimoji="1" lang="ja-JP" altLang="en-US" sz="2400" dirty="0"/>
              <a:t>女の時と</a:t>
            </a:r>
            <a:endParaRPr kumimoji="1" lang="en-US" altLang="ja-JP" sz="2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8B0AFF-8838-492C-8BE5-F2558038FCFA}"/>
              </a:ext>
            </a:extLst>
          </p:cNvPr>
          <p:cNvSpPr txBox="1"/>
          <p:nvPr/>
        </p:nvSpPr>
        <p:spPr>
          <a:xfrm>
            <a:off x="10522320" y="392105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468E008-9843-419B-BE33-B7C18DA91D05}"/>
              </a:ext>
            </a:extLst>
          </p:cNvPr>
          <p:cNvSpPr/>
          <p:nvPr/>
        </p:nvSpPr>
        <p:spPr>
          <a:xfrm>
            <a:off x="2893930" y="3921053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A55CDF57-9D08-40A6-814D-9227A3CBB774}"/>
              </a:ext>
            </a:extLst>
          </p:cNvPr>
          <p:cNvSpPr/>
          <p:nvPr/>
        </p:nvSpPr>
        <p:spPr>
          <a:xfrm rot="10800000">
            <a:off x="2903870" y="427944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6A4499D6-E4E6-45D8-9955-7A43491F9830}"/>
              </a:ext>
            </a:extLst>
          </p:cNvPr>
          <p:cNvSpPr/>
          <p:nvPr/>
        </p:nvSpPr>
        <p:spPr>
          <a:xfrm>
            <a:off x="4196117" y="391408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AABEFE40-BC31-4864-863C-42F139D0133E}"/>
              </a:ext>
            </a:extLst>
          </p:cNvPr>
          <p:cNvSpPr/>
          <p:nvPr/>
        </p:nvSpPr>
        <p:spPr>
          <a:xfrm>
            <a:off x="4196117" y="426890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BAA63DF-3738-4287-8BA8-0D8757744D5F}"/>
              </a:ext>
            </a:extLst>
          </p:cNvPr>
          <p:cNvSpPr txBox="1"/>
          <p:nvPr/>
        </p:nvSpPr>
        <p:spPr>
          <a:xfrm>
            <a:off x="3336261" y="400992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0BE8DE9-5F4D-474A-A787-BFC2B5BF3B97}"/>
              </a:ext>
            </a:extLst>
          </p:cNvPr>
          <p:cNvSpPr txBox="1"/>
          <p:nvPr/>
        </p:nvSpPr>
        <p:spPr>
          <a:xfrm>
            <a:off x="4638222" y="3978021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115A2C4C-AA9A-4C9C-8A1B-A36D73FB2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156" y="5547605"/>
            <a:ext cx="328603" cy="853514"/>
          </a:xfrm>
          <a:prstGeom prst="rect">
            <a:avLst/>
          </a:prstGeom>
        </p:spPr>
      </p:pic>
      <p:sp>
        <p:nvSpPr>
          <p:cNvPr id="82" name="楕円 81">
            <a:extLst>
              <a:ext uri="{FF2B5EF4-FFF2-40B4-BE49-F238E27FC236}">
                <a16:creationId xmlns:a16="http://schemas.microsoft.com/office/drawing/2014/main" id="{9DEDDB0B-F2BF-48C6-BED6-6B2BAE4D76FB}"/>
              </a:ext>
            </a:extLst>
          </p:cNvPr>
          <p:cNvSpPr/>
          <p:nvPr/>
        </p:nvSpPr>
        <p:spPr>
          <a:xfrm>
            <a:off x="561765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二等辺三角形 82">
            <a:extLst>
              <a:ext uri="{FF2B5EF4-FFF2-40B4-BE49-F238E27FC236}">
                <a16:creationId xmlns:a16="http://schemas.microsoft.com/office/drawing/2014/main" id="{51402BDF-9D41-40AE-8CDD-BD88D5DA7CCF}"/>
              </a:ext>
            </a:extLst>
          </p:cNvPr>
          <p:cNvSpPr/>
          <p:nvPr/>
        </p:nvSpPr>
        <p:spPr>
          <a:xfrm rot="10800000">
            <a:off x="5627597" y="5922833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65ED5AE-ED5E-494A-874F-A1BFF918D40D}"/>
              </a:ext>
            </a:extLst>
          </p:cNvPr>
          <p:cNvSpPr/>
          <p:nvPr/>
        </p:nvSpPr>
        <p:spPr>
          <a:xfrm>
            <a:off x="608479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二等辺三角形 84">
            <a:extLst>
              <a:ext uri="{FF2B5EF4-FFF2-40B4-BE49-F238E27FC236}">
                <a16:creationId xmlns:a16="http://schemas.microsoft.com/office/drawing/2014/main" id="{9FB66A34-76FD-4AEB-A6CA-EEB6BB5FFC6E}"/>
              </a:ext>
            </a:extLst>
          </p:cNvPr>
          <p:cNvSpPr/>
          <p:nvPr/>
        </p:nvSpPr>
        <p:spPr>
          <a:xfrm>
            <a:off x="6084797" y="591926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2A925CD-CA6B-447B-BCE6-261273029A64}"/>
              </a:ext>
            </a:extLst>
          </p:cNvPr>
          <p:cNvSpPr txBox="1"/>
          <p:nvPr/>
        </p:nvSpPr>
        <p:spPr>
          <a:xfrm>
            <a:off x="6630815" y="5549157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男らしいも</a:t>
            </a:r>
            <a:endParaRPr kumimoji="1" lang="en-US" altLang="ja-JP" sz="2400" dirty="0"/>
          </a:p>
          <a:p>
            <a:r>
              <a:rPr kumimoji="1" lang="ja-JP" altLang="en-US" sz="2400" dirty="0"/>
              <a:t>女らしいも</a:t>
            </a:r>
            <a:endParaRPr kumimoji="1" lang="en-US" altLang="ja-JP" sz="24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0FC42C6-EAB0-4352-A6FD-36C392B1C23B}"/>
              </a:ext>
            </a:extLst>
          </p:cNvPr>
          <p:cNvSpPr txBox="1"/>
          <p:nvPr/>
        </p:nvSpPr>
        <p:spPr>
          <a:xfrm>
            <a:off x="9934287" y="557332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A7DB4B3F-FB52-4B1D-9B92-48FC02B5E9DB}"/>
              </a:ext>
            </a:extLst>
          </p:cNvPr>
          <p:cNvSpPr/>
          <p:nvPr/>
        </p:nvSpPr>
        <p:spPr>
          <a:xfrm>
            <a:off x="2919308" y="5590162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二等辺三角形 93">
            <a:extLst>
              <a:ext uri="{FF2B5EF4-FFF2-40B4-BE49-F238E27FC236}">
                <a16:creationId xmlns:a16="http://schemas.microsoft.com/office/drawing/2014/main" id="{EFF25FBF-BC3C-45C4-B161-BAA88FB357A9}"/>
              </a:ext>
            </a:extLst>
          </p:cNvPr>
          <p:cNvSpPr/>
          <p:nvPr/>
        </p:nvSpPr>
        <p:spPr>
          <a:xfrm rot="10800000">
            <a:off x="2929248" y="594855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5D0CA563-DE2C-4C2A-806E-6CD2BD70DB1B}"/>
              </a:ext>
            </a:extLst>
          </p:cNvPr>
          <p:cNvSpPr/>
          <p:nvPr/>
        </p:nvSpPr>
        <p:spPr>
          <a:xfrm>
            <a:off x="4221495" y="55831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二等辺三角形 95">
            <a:extLst>
              <a:ext uri="{FF2B5EF4-FFF2-40B4-BE49-F238E27FC236}">
                <a16:creationId xmlns:a16="http://schemas.microsoft.com/office/drawing/2014/main" id="{0FC3654A-ACDA-4AE0-AD06-817A92C1C6E1}"/>
              </a:ext>
            </a:extLst>
          </p:cNvPr>
          <p:cNvSpPr/>
          <p:nvPr/>
        </p:nvSpPr>
        <p:spPr>
          <a:xfrm>
            <a:off x="4221495" y="59380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DAC005D-4D24-4530-A08D-A95163D805C9}"/>
              </a:ext>
            </a:extLst>
          </p:cNvPr>
          <p:cNvSpPr txBox="1"/>
          <p:nvPr/>
        </p:nvSpPr>
        <p:spPr>
          <a:xfrm>
            <a:off x="3361639" y="567903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F8A4DC26-5E5C-48CF-9FC1-C41044F266AB}"/>
              </a:ext>
            </a:extLst>
          </p:cNvPr>
          <p:cNvSpPr txBox="1"/>
          <p:nvPr/>
        </p:nvSpPr>
        <p:spPr>
          <a:xfrm>
            <a:off x="4663600" y="5647130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A7C3FF51-866C-46CF-8011-F5A048E8AA73}"/>
              </a:ext>
            </a:extLst>
          </p:cNvPr>
          <p:cNvSpPr txBox="1"/>
          <p:nvPr/>
        </p:nvSpPr>
        <p:spPr>
          <a:xfrm>
            <a:off x="1465719" y="4963796"/>
            <a:ext cx="77480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男らしいのが好き、女らしいのが好き</a:t>
            </a:r>
          </a:p>
        </p:txBody>
      </p:sp>
    </p:spTree>
    <p:extLst>
      <p:ext uri="{BB962C8B-B14F-4D97-AF65-F5344CB8AC3E}">
        <p14:creationId xmlns:p14="http://schemas.microsoft.com/office/powerpoint/2010/main" val="60070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  <p:bldP spid="84" grpId="0" animBg="1"/>
      <p:bldP spid="85" grpId="0" animBg="1"/>
      <p:bldP spid="90" grpId="0"/>
      <p:bldP spid="92" grpId="0"/>
      <p:bldP spid="93" grpId="0" animBg="1"/>
      <p:bldP spid="94" grpId="0" animBg="1"/>
      <p:bldP spid="95" grpId="0" animBg="1"/>
      <p:bldP spid="96" grpId="0" animBg="1"/>
      <p:bldP spid="97" grpId="0"/>
      <p:bldP spid="98" grpId="0"/>
      <p:bldP spid="57" grpId="0"/>
      <p:bldP spid="57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4E57C7-DB95-4C36-956C-22C13B863A5A}"/>
              </a:ext>
            </a:extLst>
          </p:cNvPr>
          <p:cNvSpPr txBox="1"/>
          <p:nvPr/>
        </p:nvSpPr>
        <p:spPr>
          <a:xfrm>
            <a:off x="698061" y="3839395"/>
            <a:ext cx="16360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好きに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なる性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4CC033-D454-4182-BF3E-63577164720F}"/>
              </a:ext>
            </a:extLst>
          </p:cNvPr>
          <p:cNvSpPr txBox="1"/>
          <p:nvPr/>
        </p:nvSpPr>
        <p:spPr>
          <a:xfrm>
            <a:off x="705236" y="5769506"/>
            <a:ext cx="19149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表現の性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4779034" y="2626619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CE5C2531-0013-446B-B3F4-7E20F0CE9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189" y="3895330"/>
            <a:ext cx="328603" cy="853514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B40C0671-77D9-4F5C-BEEF-05F9C75EFDB5}"/>
              </a:ext>
            </a:extLst>
          </p:cNvPr>
          <p:cNvSpPr/>
          <p:nvPr/>
        </p:nvSpPr>
        <p:spPr>
          <a:xfrm>
            <a:off x="559227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8DFD1FAD-A332-44B2-9351-23243C548C97}"/>
              </a:ext>
            </a:extLst>
          </p:cNvPr>
          <p:cNvSpPr/>
          <p:nvPr/>
        </p:nvSpPr>
        <p:spPr>
          <a:xfrm rot="10800000">
            <a:off x="5602219" y="4253724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F7ACE6C-F3EA-4B25-9F71-631593C9557C}"/>
              </a:ext>
            </a:extLst>
          </p:cNvPr>
          <p:cNvSpPr/>
          <p:nvPr/>
        </p:nvSpPr>
        <p:spPr>
          <a:xfrm>
            <a:off x="605941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DAD482E6-1FA8-4E22-AB81-1163B371B164}"/>
              </a:ext>
            </a:extLst>
          </p:cNvPr>
          <p:cNvSpPr/>
          <p:nvPr/>
        </p:nvSpPr>
        <p:spPr>
          <a:xfrm>
            <a:off x="6059419" y="425015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767DBE0E-1999-461E-82EA-E0C6B99F78CA}"/>
              </a:ext>
            </a:extLst>
          </p:cNvPr>
          <p:cNvSpPr/>
          <p:nvPr/>
        </p:nvSpPr>
        <p:spPr>
          <a:xfrm>
            <a:off x="7569053" y="3886506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8D58F9EC-1591-41B4-95A1-6128718F2C5E}"/>
              </a:ext>
            </a:extLst>
          </p:cNvPr>
          <p:cNvSpPr/>
          <p:nvPr/>
        </p:nvSpPr>
        <p:spPr>
          <a:xfrm rot="10800000">
            <a:off x="7586465" y="4251969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9BB823EF-E2C1-4FDA-8321-2FFD6445C57A}"/>
              </a:ext>
            </a:extLst>
          </p:cNvPr>
          <p:cNvSpPr/>
          <p:nvPr/>
        </p:nvSpPr>
        <p:spPr>
          <a:xfrm>
            <a:off x="8078397" y="3868827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B7FA95AA-67D7-4BFF-A1BB-C51328EA7C1A}"/>
              </a:ext>
            </a:extLst>
          </p:cNvPr>
          <p:cNvSpPr/>
          <p:nvPr/>
        </p:nvSpPr>
        <p:spPr>
          <a:xfrm>
            <a:off x="8088368" y="4222406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03D864-19AB-4859-90E7-8EEC1A5911C8}"/>
              </a:ext>
            </a:extLst>
          </p:cNvPr>
          <p:cNvSpPr txBox="1"/>
          <p:nvPr/>
        </p:nvSpPr>
        <p:spPr>
          <a:xfrm>
            <a:off x="6605437" y="38800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男も</a:t>
            </a:r>
            <a:endParaRPr kumimoji="1" lang="en-US" altLang="ja-JP" sz="2400" dirty="0"/>
          </a:p>
          <a:p>
            <a:r>
              <a:rPr kumimoji="1" lang="ja-JP" altLang="en-US" sz="2400" dirty="0"/>
              <a:t>女も</a:t>
            </a:r>
            <a:endParaRPr kumimoji="1" lang="en-US" altLang="ja-JP" sz="24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89E8577-EFCE-47B7-A286-6EB1BFFEAA69}"/>
              </a:ext>
            </a:extLst>
          </p:cNvPr>
          <p:cNvSpPr txBox="1"/>
          <p:nvPr/>
        </p:nvSpPr>
        <p:spPr>
          <a:xfrm>
            <a:off x="8620358" y="391974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男の時と</a:t>
            </a:r>
            <a:endParaRPr kumimoji="1" lang="en-US" altLang="ja-JP" sz="2400" dirty="0"/>
          </a:p>
          <a:p>
            <a:r>
              <a:rPr kumimoji="1" lang="ja-JP" altLang="en-US" sz="2400" dirty="0"/>
              <a:t>女の時と</a:t>
            </a:r>
            <a:endParaRPr kumimoji="1" lang="en-US" altLang="ja-JP" sz="2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8B0AFF-8838-492C-8BE5-F2558038FCFA}"/>
              </a:ext>
            </a:extLst>
          </p:cNvPr>
          <p:cNvSpPr txBox="1"/>
          <p:nvPr/>
        </p:nvSpPr>
        <p:spPr>
          <a:xfrm>
            <a:off x="10522320" y="392105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468E008-9843-419B-BE33-B7C18DA91D05}"/>
              </a:ext>
            </a:extLst>
          </p:cNvPr>
          <p:cNvSpPr/>
          <p:nvPr/>
        </p:nvSpPr>
        <p:spPr>
          <a:xfrm>
            <a:off x="2893930" y="3921053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A55CDF57-9D08-40A6-814D-9227A3CBB774}"/>
              </a:ext>
            </a:extLst>
          </p:cNvPr>
          <p:cNvSpPr/>
          <p:nvPr/>
        </p:nvSpPr>
        <p:spPr>
          <a:xfrm rot="10800000">
            <a:off x="2903870" y="427944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6A4499D6-E4E6-45D8-9955-7A43491F9830}"/>
              </a:ext>
            </a:extLst>
          </p:cNvPr>
          <p:cNvSpPr/>
          <p:nvPr/>
        </p:nvSpPr>
        <p:spPr>
          <a:xfrm>
            <a:off x="4196117" y="391408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AABEFE40-BC31-4864-863C-42F139D0133E}"/>
              </a:ext>
            </a:extLst>
          </p:cNvPr>
          <p:cNvSpPr/>
          <p:nvPr/>
        </p:nvSpPr>
        <p:spPr>
          <a:xfrm>
            <a:off x="4196117" y="426890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BAA63DF-3738-4287-8BA8-0D8757744D5F}"/>
              </a:ext>
            </a:extLst>
          </p:cNvPr>
          <p:cNvSpPr txBox="1"/>
          <p:nvPr/>
        </p:nvSpPr>
        <p:spPr>
          <a:xfrm>
            <a:off x="3336261" y="400992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0BE8DE9-5F4D-474A-A787-BFC2B5BF3B97}"/>
              </a:ext>
            </a:extLst>
          </p:cNvPr>
          <p:cNvSpPr txBox="1"/>
          <p:nvPr/>
        </p:nvSpPr>
        <p:spPr>
          <a:xfrm>
            <a:off x="4638222" y="3978021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115A2C4C-AA9A-4C9C-8A1B-A36D73FB2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156" y="5547605"/>
            <a:ext cx="328603" cy="853514"/>
          </a:xfrm>
          <a:prstGeom prst="rect">
            <a:avLst/>
          </a:prstGeom>
        </p:spPr>
      </p:pic>
      <p:sp>
        <p:nvSpPr>
          <p:cNvPr id="82" name="楕円 81">
            <a:extLst>
              <a:ext uri="{FF2B5EF4-FFF2-40B4-BE49-F238E27FC236}">
                <a16:creationId xmlns:a16="http://schemas.microsoft.com/office/drawing/2014/main" id="{9DEDDB0B-F2BF-48C6-BED6-6B2BAE4D76FB}"/>
              </a:ext>
            </a:extLst>
          </p:cNvPr>
          <p:cNvSpPr/>
          <p:nvPr/>
        </p:nvSpPr>
        <p:spPr>
          <a:xfrm>
            <a:off x="561765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二等辺三角形 82">
            <a:extLst>
              <a:ext uri="{FF2B5EF4-FFF2-40B4-BE49-F238E27FC236}">
                <a16:creationId xmlns:a16="http://schemas.microsoft.com/office/drawing/2014/main" id="{51402BDF-9D41-40AE-8CDD-BD88D5DA7CCF}"/>
              </a:ext>
            </a:extLst>
          </p:cNvPr>
          <p:cNvSpPr/>
          <p:nvPr/>
        </p:nvSpPr>
        <p:spPr>
          <a:xfrm rot="10800000">
            <a:off x="5627597" y="5922833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65ED5AE-ED5E-494A-874F-A1BFF918D40D}"/>
              </a:ext>
            </a:extLst>
          </p:cNvPr>
          <p:cNvSpPr/>
          <p:nvPr/>
        </p:nvSpPr>
        <p:spPr>
          <a:xfrm>
            <a:off x="608479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二等辺三角形 84">
            <a:extLst>
              <a:ext uri="{FF2B5EF4-FFF2-40B4-BE49-F238E27FC236}">
                <a16:creationId xmlns:a16="http://schemas.microsoft.com/office/drawing/2014/main" id="{9FB66A34-76FD-4AEB-A6CA-EEB6BB5FFC6E}"/>
              </a:ext>
            </a:extLst>
          </p:cNvPr>
          <p:cNvSpPr/>
          <p:nvPr/>
        </p:nvSpPr>
        <p:spPr>
          <a:xfrm>
            <a:off x="6084797" y="591926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2A925CD-CA6B-447B-BCE6-261273029A64}"/>
              </a:ext>
            </a:extLst>
          </p:cNvPr>
          <p:cNvSpPr txBox="1"/>
          <p:nvPr/>
        </p:nvSpPr>
        <p:spPr>
          <a:xfrm>
            <a:off x="6630815" y="5549157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男らしいも</a:t>
            </a:r>
            <a:endParaRPr kumimoji="1" lang="en-US" altLang="ja-JP" sz="2400" dirty="0"/>
          </a:p>
          <a:p>
            <a:r>
              <a:rPr kumimoji="1" lang="ja-JP" altLang="en-US" sz="2400" dirty="0"/>
              <a:t>女らしいも</a:t>
            </a:r>
            <a:endParaRPr kumimoji="1" lang="en-US" altLang="ja-JP" sz="24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0FC42C6-EAB0-4352-A6FD-36C392B1C23B}"/>
              </a:ext>
            </a:extLst>
          </p:cNvPr>
          <p:cNvSpPr txBox="1"/>
          <p:nvPr/>
        </p:nvSpPr>
        <p:spPr>
          <a:xfrm>
            <a:off x="9934287" y="557332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A7DB4B3F-FB52-4B1D-9B92-48FC02B5E9DB}"/>
              </a:ext>
            </a:extLst>
          </p:cNvPr>
          <p:cNvSpPr/>
          <p:nvPr/>
        </p:nvSpPr>
        <p:spPr>
          <a:xfrm>
            <a:off x="2919308" y="5590162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二等辺三角形 93">
            <a:extLst>
              <a:ext uri="{FF2B5EF4-FFF2-40B4-BE49-F238E27FC236}">
                <a16:creationId xmlns:a16="http://schemas.microsoft.com/office/drawing/2014/main" id="{EFF25FBF-BC3C-45C4-B161-BAA88FB357A9}"/>
              </a:ext>
            </a:extLst>
          </p:cNvPr>
          <p:cNvSpPr/>
          <p:nvPr/>
        </p:nvSpPr>
        <p:spPr>
          <a:xfrm rot="10800000">
            <a:off x="2929248" y="594855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5D0CA563-DE2C-4C2A-806E-6CD2BD70DB1B}"/>
              </a:ext>
            </a:extLst>
          </p:cNvPr>
          <p:cNvSpPr/>
          <p:nvPr/>
        </p:nvSpPr>
        <p:spPr>
          <a:xfrm>
            <a:off x="4221495" y="55831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二等辺三角形 95">
            <a:extLst>
              <a:ext uri="{FF2B5EF4-FFF2-40B4-BE49-F238E27FC236}">
                <a16:creationId xmlns:a16="http://schemas.microsoft.com/office/drawing/2014/main" id="{0FC3654A-ACDA-4AE0-AD06-817A92C1C6E1}"/>
              </a:ext>
            </a:extLst>
          </p:cNvPr>
          <p:cNvSpPr/>
          <p:nvPr/>
        </p:nvSpPr>
        <p:spPr>
          <a:xfrm>
            <a:off x="4221495" y="59380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DAC005D-4D24-4530-A08D-A95163D805C9}"/>
              </a:ext>
            </a:extLst>
          </p:cNvPr>
          <p:cNvSpPr txBox="1"/>
          <p:nvPr/>
        </p:nvSpPr>
        <p:spPr>
          <a:xfrm>
            <a:off x="3361639" y="567903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F8A4DC26-5E5C-48CF-9FC1-C41044F266AB}"/>
              </a:ext>
            </a:extLst>
          </p:cNvPr>
          <p:cNvSpPr txBox="1"/>
          <p:nvPr/>
        </p:nvSpPr>
        <p:spPr>
          <a:xfrm>
            <a:off x="4663600" y="5647130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</p:spTree>
    <p:extLst>
      <p:ext uri="{BB962C8B-B14F-4D97-AF65-F5344CB8AC3E}">
        <p14:creationId xmlns:p14="http://schemas.microsoft.com/office/powerpoint/2010/main" val="35113389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14CB98F-D8DD-4390-A7BC-051F9F98DC3F}"/>
              </a:ext>
            </a:extLst>
          </p:cNvPr>
          <p:cNvSpPr/>
          <p:nvPr/>
        </p:nvSpPr>
        <p:spPr>
          <a:xfrm>
            <a:off x="1517421" y="368955"/>
            <a:ext cx="5718219" cy="57587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D0AD16-7262-4A10-B979-8F7E9D6A8828}"/>
              </a:ext>
            </a:extLst>
          </p:cNvPr>
          <p:cNvSpPr txBox="1"/>
          <p:nvPr/>
        </p:nvSpPr>
        <p:spPr>
          <a:xfrm>
            <a:off x="8495993" y="6341662"/>
            <a:ext cx="35512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出典　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0EA6D3B-59AE-406E-AD3D-524A70A7FAD8}"/>
              </a:ext>
            </a:extLst>
          </p:cNvPr>
          <p:cNvSpPr txBox="1"/>
          <p:nvPr/>
        </p:nvSpPr>
        <p:spPr>
          <a:xfrm>
            <a:off x="7520275" y="996398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Ａさん</a:t>
            </a:r>
          </a:p>
        </p:txBody>
      </p:sp>
    </p:spTree>
    <p:extLst>
      <p:ext uri="{BB962C8B-B14F-4D97-AF65-F5344CB8AC3E}">
        <p14:creationId xmlns:p14="http://schemas.microsoft.com/office/powerpoint/2010/main" val="65729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4E57C7-DB95-4C36-956C-22C13B863A5A}"/>
              </a:ext>
            </a:extLst>
          </p:cNvPr>
          <p:cNvSpPr txBox="1"/>
          <p:nvPr/>
        </p:nvSpPr>
        <p:spPr>
          <a:xfrm>
            <a:off x="698061" y="3839395"/>
            <a:ext cx="16360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好きに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なる性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4CC033-D454-4182-BF3E-63577164720F}"/>
              </a:ext>
            </a:extLst>
          </p:cNvPr>
          <p:cNvSpPr txBox="1"/>
          <p:nvPr/>
        </p:nvSpPr>
        <p:spPr>
          <a:xfrm>
            <a:off x="705236" y="5769506"/>
            <a:ext cx="19149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表現の性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4779034" y="2626619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CE5C2531-0013-446B-B3F4-7E20F0CE9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189" y="3895330"/>
            <a:ext cx="328603" cy="853514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B40C0671-77D9-4F5C-BEEF-05F9C75EFDB5}"/>
              </a:ext>
            </a:extLst>
          </p:cNvPr>
          <p:cNvSpPr/>
          <p:nvPr/>
        </p:nvSpPr>
        <p:spPr>
          <a:xfrm>
            <a:off x="559227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8DFD1FAD-A332-44B2-9351-23243C548C97}"/>
              </a:ext>
            </a:extLst>
          </p:cNvPr>
          <p:cNvSpPr/>
          <p:nvPr/>
        </p:nvSpPr>
        <p:spPr>
          <a:xfrm rot="10800000">
            <a:off x="5602219" y="4253724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F7ACE6C-F3EA-4B25-9F71-631593C9557C}"/>
              </a:ext>
            </a:extLst>
          </p:cNvPr>
          <p:cNvSpPr/>
          <p:nvPr/>
        </p:nvSpPr>
        <p:spPr>
          <a:xfrm>
            <a:off x="605941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DAD482E6-1FA8-4E22-AB81-1163B371B164}"/>
              </a:ext>
            </a:extLst>
          </p:cNvPr>
          <p:cNvSpPr/>
          <p:nvPr/>
        </p:nvSpPr>
        <p:spPr>
          <a:xfrm>
            <a:off x="6059419" y="425015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767DBE0E-1999-461E-82EA-E0C6B99F78CA}"/>
              </a:ext>
            </a:extLst>
          </p:cNvPr>
          <p:cNvSpPr/>
          <p:nvPr/>
        </p:nvSpPr>
        <p:spPr>
          <a:xfrm>
            <a:off x="7569053" y="3886506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8D58F9EC-1591-41B4-95A1-6128718F2C5E}"/>
              </a:ext>
            </a:extLst>
          </p:cNvPr>
          <p:cNvSpPr/>
          <p:nvPr/>
        </p:nvSpPr>
        <p:spPr>
          <a:xfrm rot="10800000">
            <a:off x="7586465" y="4251969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9BB823EF-E2C1-4FDA-8321-2FFD6445C57A}"/>
              </a:ext>
            </a:extLst>
          </p:cNvPr>
          <p:cNvSpPr/>
          <p:nvPr/>
        </p:nvSpPr>
        <p:spPr>
          <a:xfrm>
            <a:off x="8078397" y="3868827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B7FA95AA-67D7-4BFF-A1BB-C51328EA7C1A}"/>
              </a:ext>
            </a:extLst>
          </p:cNvPr>
          <p:cNvSpPr/>
          <p:nvPr/>
        </p:nvSpPr>
        <p:spPr>
          <a:xfrm>
            <a:off x="8088368" y="4222406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03D864-19AB-4859-90E7-8EEC1A5911C8}"/>
              </a:ext>
            </a:extLst>
          </p:cNvPr>
          <p:cNvSpPr txBox="1"/>
          <p:nvPr/>
        </p:nvSpPr>
        <p:spPr>
          <a:xfrm>
            <a:off x="6605437" y="38800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男も</a:t>
            </a:r>
            <a:endParaRPr kumimoji="1" lang="en-US" altLang="ja-JP" sz="2400" dirty="0"/>
          </a:p>
          <a:p>
            <a:r>
              <a:rPr kumimoji="1" lang="ja-JP" altLang="en-US" sz="2400" dirty="0"/>
              <a:t>女も</a:t>
            </a:r>
            <a:endParaRPr kumimoji="1" lang="en-US" altLang="ja-JP" sz="24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89E8577-EFCE-47B7-A286-6EB1BFFEAA69}"/>
              </a:ext>
            </a:extLst>
          </p:cNvPr>
          <p:cNvSpPr txBox="1"/>
          <p:nvPr/>
        </p:nvSpPr>
        <p:spPr>
          <a:xfrm>
            <a:off x="8620358" y="391974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男の時と</a:t>
            </a:r>
            <a:endParaRPr kumimoji="1" lang="en-US" altLang="ja-JP" sz="2400" dirty="0"/>
          </a:p>
          <a:p>
            <a:r>
              <a:rPr kumimoji="1" lang="ja-JP" altLang="en-US" sz="2400" dirty="0"/>
              <a:t>女の時と</a:t>
            </a:r>
            <a:endParaRPr kumimoji="1" lang="en-US" altLang="ja-JP" sz="2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8B0AFF-8838-492C-8BE5-F2558038FCFA}"/>
              </a:ext>
            </a:extLst>
          </p:cNvPr>
          <p:cNvSpPr txBox="1"/>
          <p:nvPr/>
        </p:nvSpPr>
        <p:spPr>
          <a:xfrm>
            <a:off x="10522320" y="392105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468E008-9843-419B-BE33-B7C18DA91D05}"/>
              </a:ext>
            </a:extLst>
          </p:cNvPr>
          <p:cNvSpPr/>
          <p:nvPr/>
        </p:nvSpPr>
        <p:spPr>
          <a:xfrm>
            <a:off x="2893930" y="3921053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A55CDF57-9D08-40A6-814D-9227A3CBB774}"/>
              </a:ext>
            </a:extLst>
          </p:cNvPr>
          <p:cNvSpPr/>
          <p:nvPr/>
        </p:nvSpPr>
        <p:spPr>
          <a:xfrm rot="10800000">
            <a:off x="2903870" y="427944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6A4499D6-E4E6-45D8-9955-7A43491F9830}"/>
              </a:ext>
            </a:extLst>
          </p:cNvPr>
          <p:cNvSpPr/>
          <p:nvPr/>
        </p:nvSpPr>
        <p:spPr>
          <a:xfrm>
            <a:off x="4196117" y="391408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AABEFE40-BC31-4864-863C-42F139D0133E}"/>
              </a:ext>
            </a:extLst>
          </p:cNvPr>
          <p:cNvSpPr/>
          <p:nvPr/>
        </p:nvSpPr>
        <p:spPr>
          <a:xfrm>
            <a:off x="4196117" y="426890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BAA63DF-3738-4287-8BA8-0D8757744D5F}"/>
              </a:ext>
            </a:extLst>
          </p:cNvPr>
          <p:cNvSpPr txBox="1"/>
          <p:nvPr/>
        </p:nvSpPr>
        <p:spPr>
          <a:xfrm>
            <a:off x="3336261" y="400992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0BE8DE9-5F4D-474A-A787-BFC2B5BF3B97}"/>
              </a:ext>
            </a:extLst>
          </p:cNvPr>
          <p:cNvSpPr txBox="1"/>
          <p:nvPr/>
        </p:nvSpPr>
        <p:spPr>
          <a:xfrm>
            <a:off x="4638222" y="3978021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115A2C4C-AA9A-4C9C-8A1B-A36D73FB2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156" y="5547605"/>
            <a:ext cx="328603" cy="853514"/>
          </a:xfrm>
          <a:prstGeom prst="rect">
            <a:avLst/>
          </a:prstGeom>
        </p:spPr>
      </p:pic>
      <p:sp>
        <p:nvSpPr>
          <p:cNvPr id="82" name="楕円 81">
            <a:extLst>
              <a:ext uri="{FF2B5EF4-FFF2-40B4-BE49-F238E27FC236}">
                <a16:creationId xmlns:a16="http://schemas.microsoft.com/office/drawing/2014/main" id="{9DEDDB0B-F2BF-48C6-BED6-6B2BAE4D76FB}"/>
              </a:ext>
            </a:extLst>
          </p:cNvPr>
          <p:cNvSpPr/>
          <p:nvPr/>
        </p:nvSpPr>
        <p:spPr>
          <a:xfrm>
            <a:off x="561765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二等辺三角形 82">
            <a:extLst>
              <a:ext uri="{FF2B5EF4-FFF2-40B4-BE49-F238E27FC236}">
                <a16:creationId xmlns:a16="http://schemas.microsoft.com/office/drawing/2014/main" id="{51402BDF-9D41-40AE-8CDD-BD88D5DA7CCF}"/>
              </a:ext>
            </a:extLst>
          </p:cNvPr>
          <p:cNvSpPr/>
          <p:nvPr/>
        </p:nvSpPr>
        <p:spPr>
          <a:xfrm rot="10800000">
            <a:off x="5627597" y="5922833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65ED5AE-ED5E-494A-874F-A1BFF918D40D}"/>
              </a:ext>
            </a:extLst>
          </p:cNvPr>
          <p:cNvSpPr/>
          <p:nvPr/>
        </p:nvSpPr>
        <p:spPr>
          <a:xfrm>
            <a:off x="608479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二等辺三角形 84">
            <a:extLst>
              <a:ext uri="{FF2B5EF4-FFF2-40B4-BE49-F238E27FC236}">
                <a16:creationId xmlns:a16="http://schemas.microsoft.com/office/drawing/2014/main" id="{9FB66A34-76FD-4AEB-A6CA-EEB6BB5FFC6E}"/>
              </a:ext>
            </a:extLst>
          </p:cNvPr>
          <p:cNvSpPr/>
          <p:nvPr/>
        </p:nvSpPr>
        <p:spPr>
          <a:xfrm>
            <a:off x="6084797" y="591926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2A925CD-CA6B-447B-BCE6-261273029A64}"/>
              </a:ext>
            </a:extLst>
          </p:cNvPr>
          <p:cNvSpPr txBox="1"/>
          <p:nvPr/>
        </p:nvSpPr>
        <p:spPr>
          <a:xfrm>
            <a:off x="6630815" y="5549157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男らしいも</a:t>
            </a:r>
            <a:endParaRPr kumimoji="1" lang="en-US" altLang="ja-JP" sz="2400" dirty="0"/>
          </a:p>
          <a:p>
            <a:r>
              <a:rPr kumimoji="1" lang="ja-JP" altLang="en-US" sz="2400" dirty="0"/>
              <a:t>女らしいも</a:t>
            </a:r>
            <a:endParaRPr kumimoji="1" lang="en-US" altLang="ja-JP" sz="24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0FC42C6-EAB0-4352-A6FD-36C392B1C23B}"/>
              </a:ext>
            </a:extLst>
          </p:cNvPr>
          <p:cNvSpPr txBox="1"/>
          <p:nvPr/>
        </p:nvSpPr>
        <p:spPr>
          <a:xfrm>
            <a:off x="9934287" y="557332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A7DB4B3F-FB52-4B1D-9B92-48FC02B5E9DB}"/>
              </a:ext>
            </a:extLst>
          </p:cNvPr>
          <p:cNvSpPr/>
          <p:nvPr/>
        </p:nvSpPr>
        <p:spPr>
          <a:xfrm>
            <a:off x="2919308" y="5590162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二等辺三角形 93">
            <a:extLst>
              <a:ext uri="{FF2B5EF4-FFF2-40B4-BE49-F238E27FC236}">
                <a16:creationId xmlns:a16="http://schemas.microsoft.com/office/drawing/2014/main" id="{EFF25FBF-BC3C-45C4-B161-BAA88FB357A9}"/>
              </a:ext>
            </a:extLst>
          </p:cNvPr>
          <p:cNvSpPr/>
          <p:nvPr/>
        </p:nvSpPr>
        <p:spPr>
          <a:xfrm rot="10800000">
            <a:off x="2929248" y="594855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5D0CA563-DE2C-4C2A-806E-6CD2BD70DB1B}"/>
              </a:ext>
            </a:extLst>
          </p:cNvPr>
          <p:cNvSpPr/>
          <p:nvPr/>
        </p:nvSpPr>
        <p:spPr>
          <a:xfrm>
            <a:off x="4221495" y="55831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二等辺三角形 95">
            <a:extLst>
              <a:ext uri="{FF2B5EF4-FFF2-40B4-BE49-F238E27FC236}">
                <a16:creationId xmlns:a16="http://schemas.microsoft.com/office/drawing/2014/main" id="{0FC3654A-ACDA-4AE0-AD06-817A92C1C6E1}"/>
              </a:ext>
            </a:extLst>
          </p:cNvPr>
          <p:cNvSpPr/>
          <p:nvPr/>
        </p:nvSpPr>
        <p:spPr>
          <a:xfrm>
            <a:off x="4221495" y="59380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DAC005D-4D24-4530-A08D-A95163D805C9}"/>
              </a:ext>
            </a:extLst>
          </p:cNvPr>
          <p:cNvSpPr txBox="1"/>
          <p:nvPr/>
        </p:nvSpPr>
        <p:spPr>
          <a:xfrm>
            <a:off x="3361639" y="567903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F8A4DC26-5E5C-48CF-9FC1-C41044F266AB}"/>
              </a:ext>
            </a:extLst>
          </p:cNvPr>
          <p:cNvSpPr txBox="1"/>
          <p:nvPr/>
        </p:nvSpPr>
        <p:spPr>
          <a:xfrm>
            <a:off x="4663600" y="5647130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4B324D1-7BFA-4696-B280-1F1AF646DB9A}"/>
              </a:ext>
            </a:extLst>
          </p:cNvPr>
          <p:cNvSpPr txBox="1"/>
          <p:nvPr/>
        </p:nvSpPr>
        <p:spPr>
          <a:xfrm>
            <a:off x="2662252" y="302293"/>
            <a:ext cx="2274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Ａさん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F73746A-0F3C-4F05-8109-ACF03F388505}"/>
              </a:ext>
            </a:extLst>
          </p:cNvPr>
          <p:cNvSpPr/>
          <p:nvPr/>
        </p:nvSpPr>
        <p:spPr>
          <a:xfrm rot="2214297">
            <a:off x="3938681" y="1593294"/>
            <a:ext cx="163397" cy="69265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8B31C11D-3A60-46CA-83F7-AA5DF40E14B5}"/>
              </a:ext>
            </a:extLst>
          </p:cNvPr>
          <p:cNvSpPr/>
          <p:nvPr/>
        </p:nvSpPr>
        <p:spPr>
          <a:xfrm>
            <a:off x="3438973" y="3415913"/>
            <a:ext cx="125817" cy="38603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5437637E-61B5-4052-B2B7-C99CE780CD56}"/>
              </a:ext>
            </a:extLst>
          </p:cNvPr>
          <p:cNvSpPr/>
          <p:nvPr/>
        </p:nvSpPr>
        <p:spPr>
          <a:xfrm rot="19420616">
            <a:off x="3681210" y="4783771"/>
            <a:ext cx="163397" cy="69265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68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4" grpId="0" animBg="1"/>
      <p:bldP spid="6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14CB98F-D8DD-4390-A7BC-051F9F98DC3F}"/>
              </a:ext>
            </a:extLst>
          </p:cNvPr>
          <p:cNvSpPr/>
          <p:nvPr/>
        </p:nvSpPr>
        <p:spPr>
          <a:xfrm>
            <a:off x="1517421" y="368955"/>
            <a:ext cx="5718219" cy="57587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D0AD16-7262-4A10-B979-8F7E9D6A8828}"/>
              </a:ext>
            </a:extLst>
          </p:cNvPr>
          <p:cNvSpPr txBox="1"/>
          <p:nvPr/>
        </p:nvSpPr>
        <p:spPr>
          <a:xfrm>
            <a:off x="8495993" y="6341662"/>
            <a:ext cx="35512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出典　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0EA6D3B-59AE-406E-AD3D-524A70A7FAD8}"/>
              </a:ext>
            </a:extLst>
          </p:cNvPr>
          <p:cNvSpPr txBox="1"/>
          <p:nvPr/>
        </p:nvSpPr>
        <p:spPr>
          <a:xfrm>
            <a:off x="7520275" y="996398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Ｂさん</a:t>
            </a:r>
          </a:p>
        </p:txBody>
      </p:sp>
    </p:spTree>
    <p:extLst>
      <p:ext uri="{BB962C8B-B14F-4D97-AF65-F5344CB8AC3E}">
        <p14:creationId xmlns:p14="http://schemas.microsoft.com/office/powerpoint/2010/main" val="140429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760EA82-C843-4F88-A26F-45312C6649AD}"/>
              </a:ext>
            </a:extLst>
          </p:cNvPr>
          <p:cNvSpPr/>
          <p:nvPr/>
        </p:nvSpPr>
        <p:spPr>
          <a:xfrm>
            <a:off x="8666091" y="6289200"/>
            <a:ext cx="256429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243B99E-908F-4CB8-BB18-3D1CA4D32C69}"/>
              </a:ext>
            </a:extLst>
          </p:cNvPr>
          <p:cNvSpPr/>
          <p:nvPr/>
        </p:nvSpPr>
        <p:spPr>
          <a:xfrm>
            <a:off x="7840315" y="596348"/>
            <a:ext cx="373214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BFF4331-E3C4-4EBF-AC39-EA42C4BBD175}"/>
              </a:ext>
            </a:extLst>
          </p:cNvPr>
          <p:cNvSpPr/>
          <p:nvPr/>
        </p:nvSpPr>
        <p:spPr>
          <a:xfrm>
            <a:off x="1517421" y="368955"/>
            <a:ext cx="5718219" cy="57587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D0AD16-7262-4A10-B979-8F7E9D6A8828}"/>
              </a:ext>
            </a:extLst>
          </p:cNvPr>
          <p:cNvSpPr txBox="1"/>
          <p:nvPr/>
        </p:nvSpPr>
        <p:spPr>
          <a:xfrm>
            <a:off x="8666091" y="6308681"/>
            <a:ext cx="10171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出典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E10E8D1-D2F5-41D6-A3CE-9152BB2D03DF}"/>
              </a:ext>
            </a:extLst>
          </p:cNvPr>
          <p:cNvSpPr txBox="1"/>
          <p:nvPr/>
        </p:nvSpPr>
        <p:spPr>
          <a:xfrm>
            <a:off x="7840315" y="636115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　Ａさん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E3022B-C014-48B2-AD8C-44D9573F2A19}"/>
              </a:ext>
            </a:extLst>
          </p:cNvPr>
          <p:cNvSpPr txBox="1"/>
          <p:nvPr/>
        </p:nvSpPr>
        <p:spPr>
          <a:xfrm>
            <a:off x="7654785" y="2955953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体は男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AB1AA9-C522-403B-8D01-6A624F837070}"/>
              </a:ext>
            </a:extLst>
          </p:cNvPr>
          <p:cNvSpPr txBox="1"/>
          <p:nvPr/>
        </p:nvSpPr>
        <p:spPr>
          <a:xfrm>
            <a:off x="7724359" y="4168455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好きになるのは男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068C972-35B3-484B-AF3E-352F4AEF6FB3}"/>
              </a:ext>
            </a:extLst>
          </p:cNvPr>
          <p:cNvSpPr txBox="1"/>
          <p:nvPr/>
        </p:nvSpPr>
        <p:spPr>
          <a:xfrm>
            <a:off x="7654785" y="1696487"/>
            <a:ext cx="43218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見た感じは男？</a:t>
            </a:r>
            <a:endParaRPr kumimoji="1" lang="en-US" altLang="ja-JP" sz="3200" dirty="0"/>
          </a:p>
          <a:p>
            <a:r>
              <a:rPr kumimoji="1" lang="ja-JP" altLang="en-US" sz="3200" dirty="0"/>
              <a:t>　　　　　女？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507882-FC22-493F-BCCB-A8CD2D5F330A}"/>
              </a:ext>
            </a:extLst>
          </p:cNvPr>
          <p:cNvSpPr txBox="1"/>
          <p:nvPr/>
        </p:nvSpPr>
        <p:spPr>
          <a:xfrm>
            <a:off x="2635523" y="1687595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　写真</a:t>
            </a:r>
          </a:p>
        </p:txBody>
      </p:sp>
    </p:spTree>
    <p:extLst>
      <p:ext uri="{BB962C8B-B14F-4D97-AF65-F5344CB8AC3E}">
        <p14:creationId xmlns:p14="http://schemas.microsoft.com/office/powerpoint/2010/main" val="188444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  <p:bldP spid="8" grpId="0"/>
      <p:bldP spid="2" grpId="0"/>
      <p:bldP spid="5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4E57C7-DB95-4C36-956C-22C13B863A5A}"/>
              </a:ext>
            </a:extLst>
          </p:cNvPr>
          <p:cNvSpPr txBox="1"/>
          <p:nvPr/>
        </p:nvSpPr>
        <p:spPr>
          <a:xfrm>
            <a:off x="698061" y="3839395"/>
            <a:ext cx="16360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好きに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なる性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4CC033-D454-4182-BF3E-63577164720F}"/>
              </a:ext>
            </a:extLst>
          </p:cNvPr>
          <p:cNvSpPr txBox="1"/>
          <p:nvPr/>
        </p:nvSpPr>
        <p:spPr>
          <a:xfrm>
            <a:off x="705236" y="5769506"/>
            <a:ext cx="19149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表現の性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4779034" y="2626619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CE5C2531-0013-446B-B3F4-7E20F0CE9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189" y="3895330"/>
            <a:ext cx="328603" cy="853514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B40C0671-77D9-4F5C-BEEF-05F9C75EFDB5}"/>
              </a:ext>
            </a:extLst>
          </p:cNvPr>
          <p:cNvSpPr/>
          <p:nvPr/>
        </p:nvSpPr>
        <p:spPr>
          <a:xfrm>
            <a:off x="559227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8DFD1FAD-A332-44B2-9351-23243C548C97}"/>
              </a:ext>
            </a:extLst>
          </p:cNvPr>
          <p:cNvSpPr/>
          <p:nvPr/>
        </p:nvSpPr>
        <p:spPr>
          <a:xfrm rot="10800000">
            <a:off x="5602219" y="4253724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F7ACE6C-F3EA-4B25-9F71-631593C9557C}"/>
              </a:ext>
            </a:extLst>
          </p:cNvPr>
          <p:cNvSpPr/>
          <p:nvPr/>
        </p:nvSpPr>
        <p:spPr>
          <a:xfrm>
            <a:off x="605941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DAD482E6-1FA8-4E22-AB81-1163B371B164}"/>
              </a:ext>
            </a:extLst>
          </p:cNvPr>
          <p:cNvSpPr/>
          <p:nvPr/>
        </p:nvSpPr>
        <p:spPr>
          <a:xfrm>
            <a:off x="6059419" y="425015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767DBE0E-1999-461E-82EA-E0C6B99F78CA}"/>
              </a:ext>
            </a:extLst>
          </p:cNvPr>
          <p:cNvSpPr/>
          <p:nvPr/>
        </p:nvSpPr>
        <p:spPr>
          <a:xfrm>
            <a:off x="7569053" y="3886506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8D58F9EC-1591-41B4-95A1-6128718F2C5E}"/>
              </a:ext>
            </a:extLst>
          </p:cNvPr>
          <p:cNvSpPr/>
          <p:nvPr/>
        </p:nvSpPr>
        <p:spPr>
          <a:xfrm rot="10800000">
            <a:off x="7586465" y="4251969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9BB823EF-E2C1-4FDA-8321-2FFD6445C57A}"/>
              </a:ext>
            </a:extLst>
          </p:cNvPr>
          <p:cNvSpPr/>
          <p:nvPr/>
        </p:nvSpPr>
        <p:spPr>
          <a:xfrm>
            <a:off x="8078397" y="3868827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B7FA95AA-67D7-4BFF-A1BB-C51328EA7C1A}"/>
              </a:ext>
            </a:extLst>
          </p:cNvPr>
          <p:cNvSpPr/>
          <p:nvPr/>
        </p:nvSpPr>
        <p:spPr>
          <a:xfrm>
            <a:off x="8088368" y="4222406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03D864-19AB-4859-90E7-8EEC1A5911C8}"/>
              </a:ext>
            </a:extLst>
          </p:cNvPr>
          <p:cNvSpPr txBox="1"/>
          <p:nvPr/>
        </p:nvSpPr>
        <p:spPr>
          <a:xfrm>
            <a:off x="6605437" y="38800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男も</a:t>
            </a:r>
            <a:endParaRPr kumimoji="1" lang="en-US" altLang="ja-JP" sz="2400" dirty="0"/>
          </a:p>
          <a:p>
            <a:r>
              <a:rPr kumimoji="1" lang="ja-JP" altLang="en-US" sz="2400" dirty="0"/>
              <a:t>女も</a:t>
            </a:r>
            <a:endParaRPr kumimoji="1" lang="en-US" altLang="ja-JP" sz="24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89E8577-EFCE-47B7-A286-6EB1BFFEAA69}"/>
              </a:ext>
            </a:extLst>
          </p:cNvPr>
          <p:cNvSpPr txBox="1"/>
          <p:nvPr/>
        </p:nvSpPr>
        <p:spPr>
          <a:xfrm>
            <a:off x="8620358" y="391974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男の時と</a:t>
            </a:r>
            <a:endParaRPr kumimoji="1" lang="en-US" altLang="ja-JP" sz="2400" dirty="0"/>
          </a:p>
          <a:p>
            <a:r>
              <a:rPr kumimoji="1" lang="ja-JP" altLang="en-US" sz="2400" dirty="0"/>
              <a:t>女の時と</a:t>
            </a:r>
            <a:endParaRPr kumimoji="1" lang="en-US" altLang="ja-JP" sz="2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8B0AFF-8838-492C-8BE5-F2558038FCFA}"/>
              </a:ext>
            </a:extLst>
          </p:cNvPr>
          <p:cNvSpPr txBox="1"/>
          <p:nvPr/>
        </p:nvSpPr>
        <p:spPr>
          <a:xfrm>
            <a:off x="10522320" y="392105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468E008-9843-419B-BE33-B7C18DA91D05}"/>
              </a:ext>
            </a:extLst>
          </p:cNvPr>
          <p:cNvSpPr/>
          <p:nvPr/>
        </p:nvSpPr>
        <p:spPr>
          <a:xfrm>
            <a:off x="2893930" y="3921053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A55CDF57-9D08-40A6-814D-9227A3CBB774}"/>
              </a:ext>
            </a:extLst>
          </p:cNvPr>
          <p:cNvSpPr/>
          <p:nvPr/>
        </p:nvSpPr>
        <p:spPr>
          <a:xfrm rot="10800000">
            <a:off x="2903870" y="427944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6A4499D6-E4E6-45D8-9955-7A43491F9830}"/>
              </a:ext>
            </a:extLst>
          </p:cNvPr>
          <p:cNvSpPr/>
          <p:nvPr/>
        </p:nvSpPr>
        <p:spPr>
          <a:xfrm>
            <a:off x="4196117" y="391408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AABEFE40-BC31-4864-863C-42F139D0133E}"/>
              </a:ext>
            </a:extLst>
          </p:cNvPr>
          <p:cNvSpPr/>
          <p:nvPr/>
        </p:nvSpPr>
        <p:spPr>
          <a:xfrm>
            <a:off x="4196117" y="426890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BAA63DF-3738-4287-8BA8-0D8757744D5F}"/>
              </a:ext>
            </a:extLst>
          </p:cNvPr>
          <p:cNvSpPr txBox="1"/>
          <p:nvPr/>
        </p:nvSpPr>
        <p:spPr>
          <a:xfrm>
            <a:off x="3336261" y="400992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0BE8DE9-5F4D-474A-A787-BFC2B5BF3B97}"/>
              </a:ext>
            </a:extLst>
          </p:cNvPr>
          <p:cNvSpPr txBox="1"/>
          <p:nvPr/>
        </p:nvSpPr>
        <p:spPr>
          <a:xfrm>
            <a:off x="4638222" y="3978021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115A2C4C-AA9A-4C9C-8A1B-A36D73FB2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156" y="5547605"/>
            <a:ext cx="328603" cy="853514"/>
          </a:xfrm>
          <a:prstGeom prst="rect">
            <a:avLst/>
          </a:prstGeom>
        </p:spPr>
      </p:pic>
      <p:sp>
        <p:nvSpPr>
          <p:cNvPr id="82" name="楕円 81">
            <a:extLst>
              <a:ext uri="{FF2B5EF4-FFF2-40B4-BE49-F238E27FC236}">
                <a16:creationId xmlns:a16="http://schemas.microsoft.com/office/drawing/2014/main" id="{9DEDDB0B-F2BF-48C6-BED6-6B2BAE4D76FB}"/>
              </a:ext>
            </a:extLst>
          </p:cNvPr>
          <p:cNvSpPr/>
          <p:nvPr/>
        </p:nvSpPr>
        <p:spPr>
          <a:xfrm>
            <a:off x="561765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二等辺三角形 82">
            <a:extLst>
              <a:ext uri="{FF2B5EF4-FFF2-40B4-BE49-F238E27FC236}">
                <a16:creationId xmlns:a16="http://schemas.microsoft.com/office/drawing/2014/main" id="{51402BDF-9D41-40AE-8CDD-BD88D5DA7CCF}"/>
              </a:ext>
            </a:extLst>
          </p:cNvPr>
          <p:cNvSpPr/>
          <p:nvPr/>
        </p:nvSpPr>
        <p:spPr>
          <a:xfrm rot="10800000">
            <a:off x="5627597" y="5922833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65ED5AE-ED5E-494A-874F-A1BFF918D40D}"/>
              </a:ext>
            </a:extLst>
          </p:cNvPr>
          <p:cNvSpPr/>
          <p:nvPr/>
        </p:nvSpPr>
        <p:spPr>
          <a:xfrm>
            <a:off x="608479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二等辺三角形 84">
            <a:extLst>
              <a:ext uri="{FF2B5EF4-FFF2-40B4-BE49-F238E27FC236}">
                <a16:creationId xmlns:a16="http://schemas.microsoft.com/office/drawing/2014/main" id="{9FB66A34-76FD-4AEB-A6CA-EEB6BB5FFC6E}"/>
              </a:ext>
            </a:extLst>
          </p:cNvPr>
          <p:cNvSpPr/>
          <p:nvPr/>
        </p:nvSpPr>
        <p:spPr>
          <a:xfrm>
            <a:off x="6084797" y="591926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2A925CD-CA6B-447B-BCE6-261273029A64}"/>
              </a:ext>
            </a:extLst>
          </p:cNvPr>
          <p:cNvSpPr txBox="1"/>
          <p:nvPr/>
        </p:nvSpPr>
        <p:spPr>
          <a:xfrm>
            <a:off x="6630815" y="5549157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男らしいも</a:t>
            </a:r>
            <a:endParaRPr kumimoji="1" lang="en-US" altLang="ja-JP" sz="2400" dirty="0"/>
          </a:p>
          <a:p>
            <a:r>
              <a:rPr kumimoji="1" lang="ja-JP" altLang="en-US" sz="2400" dirty="0"/>
              <a:t>女らしいも</a:t>
            </a:r>
            <a:endParaRPr kumimoji="1" lang="en-US" altLang="ja-JP" sz="24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0FC42C6-EAB0-4352-A6FD-36C392B1C23B}"/>
              </a:ext>
            </a:extLst>
          </p:cNvPr>
          <p:cNvSpPr txBox="1"/>
          <p:nvPr/>
        </p:nvSpPr>
        <p:spPr>
          <a:xfrm>
            <a:off x="9934287" y="557332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A7DB4B3F-FB52-4B1D-9B92-48FC02B5E9DB}"/>
              </a:ext>
            </a:extLst>
          </p:cNvPr>
          <p:cNvSpPr/>
          <p:nvPr/>
        </p:nvSpPr>
        <p:spPr>
          <a:xfrm>
            <a:off x="2919308" y="5590162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二等辺三角形 93">
            <a:extLst>
              <a:ext uri="{FF2B5EF4-FFF2-40B4-BE49-F238E27FC236}">
                <a16:creationId xmlns:a16="http://schemas.microsoft.com/office/drawing/2014/main" id="{EFF25FBF-BC3C-45C4-B161-BAA88FB357A9}"/>
              </a:ext>
            </a:extLst>
          </p:cNvPr>
          <p:cNvSpPr/>
          <p:nvPr/>
        </p:nvSpPr>
        <p:spPr>
          <a:xfrm rot="10800000">
            <a:off x="2929248" y="594855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5D0CA563-DE2C-4C2A-806E-6CD2BD70DB1B}"/>
              </a:ext>
            </a:extLst>
          </p:cNvPr>
          <p:cNvSpPr/>
          <p:nvPr/>
        </p:nvSpPr>
        <p:spPr>
          <a:xfrm>
            <a:off x="4221495" y="55831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二等辺三角形 95">
            <a:extLst>
              <a:ext uri="{FF2B5EF4-FFF2-40B4-BE49-F238E27FC236}">
                <a16:creationId xmlns:a16="http://schemas.microsoft.com/office/drawing/2014/main" id="{0FC3654A-ACDA-4AE0-AD06-817A92C1C6E1}"/>
              </a:ext>
            </a:extLst>
          </p:cNvPr>
          <p:cNvSpPr/>
          <p:nvPr/>
        </p:nvSpPr>
        <p:spPr>
          <a:xfrm>
            <a:off x="4221495" y="59380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DAC005D-4D24-4530-A08D-A95163D805C9}"/>
              </a:ext>
            </a:extLst>
          </p:cNvPr>
          <p:cNvSpPr txBox="1"/>
          <p:nvPr/>
        </p:nvSpPr>
        <p:spPr>
          <a:xfrm>
            <a:off x="3361639" y="567903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F8A4DC26-5E5C-48CF-9FC1-C41044F266AB}"/>
              </a:ext>
            </a:extLst>
          </p:cNvPr>
          <p:cNvSpPr txBox="1"/>
          <p:nvPr/>
        </p:nvSpPr>
        <p:spPr>
          <a:xfrm>
            <a:off x="4663600" y="5647130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63DD379D-7345-47E4-8DF4-ADF076255E7A}"/>
              </a:ext>
            </a:extLst>
          </p:cNvPr>
          <p:cNvSpPr txBox="1"/>
          <p:nvPr/>
        </p:nvSpPr>
        <p:spPr>
          <a:xfrm>
            <a:off x="5173970" y="290497"/>
            <a:ext cx="927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Ｂさん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F73746A-0F3C-4F05-8109-ACF03F388505}"/>
              </a:ext>
            </a:extLst>
          </p:cNvPr>
          <p:cNvSpPr/>
          <p:nvPr/>
        </p:nvSpPr>
        <p:spPr>
          <a:xfrm rot="1585703">
            <a:off x="4368420" y="1666785"/>
            <a:ext cx="126568" cy="57627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8B31C11D-3A60-46CA-83F7-AA5DF40E14B5}"/>
              </a:ext>
            </a:extLst>
          </p:cNvPr>
          <p:cNvSpPr/>
          <p:nvPr/>
        </p:nvSpPr>
        <p:spPr>
          <a:xfrm rot="1924122">
            <a:off x="3712337" y="3428404"/>
            <a:ext cx="125817" cy="38603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5437637E-61B5-4052-B2B7-C99CE780CD56}"/>
              </a:ext>
            </a:extLst>
          </p:cNvPr>
          <p:cNvSpPr/>
          <p:nvPr/>
        </p:nvSpPr>
        <p:spPr>
          <a:xfrm rot="19420616">
            <a:off x="3681210" y="4783771"/>
            <a:ext cx="163397" cy="69265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21536B-EFAA-4C01-81F8-2A2DA0191887}"/>
              </a:ext>
            </a:extLst>
          </p:cNvPr>
          <p:cNvSpPr txBox="1"/>
          <p:nvPr/>
        </p:nvSpPr>
        <p:spPr>
          <a:xfrm>
            <a:off x="3669091" y="2225789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/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307486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4" grpId="0" animBg="1"/>
      <p:bldP spid="65" grpId="0" animBg="1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14CB98F-D8DD-4390-A7BC-051F9F98DC3F}"/>
              </a:ext>
            </a:extLst>
          </p:cNvPr>
          <p:cNvSpPr/>
          <p:nvPr/>
        </p:nvSpPr>
        <p:spPr>
          <a:xfrm>
            <a:off x="1517421" y="368955"/>
            <a:ext cx="3601117" cy="57587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D0AD16-7262-4A10-B979-8F7E9D6A8828}"/>
              </a:ext>
            </a:extLst>
          </p:cNvPr>
          <p:cNvSpPr txBox="1"/>
          <p:nvPr/>
        </p:nvSpPr>
        <p:spPr>
          <a:xfrm>
            <a:off x="8296297" y="6349056"/>
            <a:ext cx="35512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出典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30D6F4-1128-49A8-9B5C-6C14D908E2DE}"/>
              </a:ext>
            </a:extLst>
          </p:cNvPr>
          <p:cNvSpPr/>
          <p:nvPr/>
        </p:nvSpPr>
        <p:spPr>
          <a:xfrm>
            <a:off x="6495738" y="368955"/>
            <a:ext cx="3601117" cy="57587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AA31EA1-C7BC-4D37-887C-4AE3664D0238}"/>
              </a:ext>
            </a:extLst>
          </p:cNvPr>
          <p:cNvSpPr txBox="1"/>
          <p:nvPr/>
        </p:nvSpPr>
        <p:spPr>
          <a:xfrm>
            <a:off x="3720785" y="590284"/>
            <a:ext cx="18654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Ｃさん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0EA6D3B-59AE-406E-AD3D-524A70A7FAD8}"/>
              </a:ext>
            </a:extLst>
          </p:cNvPr>
          <p:cNvSpPr txBox="1"/>
          <p:nvPr/>
        </p:nvSpPr>
        <p:spPr>
          <a:xfrm>
            <a:off x="8296296" y="590283"/>
            <a:ext cx="18654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Ｄさん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5C5E310-7A34-4838-8597-547D2525577D}"/>
              </a:ext>
            </a:extLst>
          </p:cNvPr>
          <p:cNvSpPr txBox="1"/>
          <p:nvPr/>
        </p:nvSpPr>
        <p:spPr>
          <a:xfrm>
            <a:off x="3887207" y="6456779"/>
            <a:ext cx="35512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出典　</a:t>
            </a:r>
          </a:p>
        </p:txBody>
      </p:sp>
    </p:spTree>
    <p:extLst>
      <p:ext uri="{BB962C8B-B14F-4D97-AF65-F5344CB8AC3E}">
        <p14:creationId xmlns:p14="http://schemas.microsoft.com/office/powerpoint/2010/main" val="327935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animBg="1"/>
      <p:bldP spid="7" grpId="0"/>
      <p:bldP spid="14" grpId="0"/>
      <p:bldP spid="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4E57C7-DB95-4C36-956C-22C13B863A5A}"/>
              </a:ext>
            </a:extLst>
          </p:cNvPr>
          <p:cNvSpPr txBox="1"/>
          <p:nvPr/>
        </p:nvSpPr>
        <p:spPr>
          <a:xfrm>
            <a:off x="698061" y="3839395"/>
            <a:ext cx="16360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好きに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なる性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4CC033-D454-4182-BF3E-63577164720F}"/>
              </a:ext>
            </a:extLst>
          </p:cNvPr>
          <p:cNvSpPr txBox="1"/>
          <p:nvPr/>
        </p:nvSpPr>
        <p:spPr>
          <a:xfrm>
            <a:off x="705236" y="5769506"/>
            <a:ext cx="19149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表現の性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4779034" y="2626619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CE5C2531-0013-446B-B3F4-7E20F0CE9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189" y="3895330"/>
            <a:ext cx="328603" cy="853514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B40C0671-77D9-4F5C-BEEF-05F9C75EFDB5}"/>
              </a:ext>
            </a:extLst>
          </p:cNvPr>
          <p:cNvSpPr/>
          <p:nvPr/>
        </p:nvSpPr>
        <p:spPr>
          <a:xfrm>
            <a:off x="559227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8DFD1FAD-A332-44B2-9351-23243C548C97}"/>
              </a:ext>
            </a:extLst>
          </p:cNvPr>
          <p:cNvSpPr/>
          <p:nvPr/>
        </p:nvSpPr>
        <p:spPr>
          <a:xfrm rot="10800000">
            <a:off x="5602219" y="4253724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F7ACE6C-F3EA-4B25-9F71-631593C9557C}"/>
              </a:ext>
            </a:extLst>
          </p:cNvPr>
          <p:cNvSpPr/>
          <p:nvPr/>
        </p:nvSpPr>
        <p:spPr>
          <a:xfrm>
            <a:off x="605941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DAD482E6-1FA8-4E22-AB81-1163B371B164}"/>
              </a:ext>
            </a:extLst>
          </p:cNvPr>
          <p:cNvSpPr/>
          <p:nvPr/>
        </p:nvSpPr>
        <p:spPr>
          <a:xfrm>
            <a:off x="6059419" y="425015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767DBE0E-1999-461E-82EA-E0C6B99F78CA}"/>
              </a:ext>
            </a:extLst>
          </p:cNvPr>
          <p:cNvSpPr/>
          <p:nvPr/>
        </p:nvSpPr>
        <p:spPr>
          <a:xfrm>
            <a:off x="7569053" y="3886506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8D58F9EC-1591-41B4-95A1-6128718F2C5E}"/>
              </a:ext>
            </a:extLst>
          </p:cNvPr>
          <p:cNvSpPr/>
          <p:nvPr/>
        </p:nvSpPr>
        <p:spPr>
          <a:xfrm rot="10800000">
            <a:off x="7586465" y="4251969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9BB823EF-E2C1-4FDA-8321-2FFD6445C57A}"/>
              </a:ext>
            </a:extLst>
          </p:cNvPr>
          <p:cNvSpPr/>
          <p:nvPr/>
        </p:nvSpPr>
        <p:spPr>
          <a:xfrm>
            <a:off x="8078397" y="3868827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B7FA95AA-67D7-4BFF-A1BB-C51328EA7C1A}"/>
              </a:ext>
            </a:extLst>
          </p:cNvPr>
          <p:cNvSpPr/>
          <p:nvPr/>
        </p:nvSpPr>
        <p:spPr>
          <a:xfrm>
            <a:off x="8088368" y="4222406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03D864-19AB-4859-90E7-8EEC1A5911C8}"/>
              </a:ext>
            </a:extLst>
          </p:cNvPr>
          <p:cNvSpPr txBox="1"/>
          <p:nvPr/>
        </p:nvSpPr>
        <p:spPr>
          <a:xfrm>
            <a:off x="6605437" y="38800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男も</a:t>
            </a:r>
            <a:endParaRPr kumimoji="1" lang="en-US" altLang="ja-JP" sz="2400" dirty="0"/>
          </a:p>
          <a:p>
            <a:r>
              <a:rPr kumimoji="1" lang="ja-JP" altLang="en-US" sz="2400" dirty="0"/>
              <a:t>女も</a:t>
            </a:r>
            <a:endParaRPr kumimoji="1" lang="en-US" altLang="ja-JP" sz="24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89E8577-EFCE-47B7-A286-6EB1BFFEAA69}"/>
              </a:ext>
            </a:extLst>
          </p:cNvPr>
          <p:cNvSpPr txBox="1"/>
          <p:nvPr/>
        </p:nvSpPr>
        <p:spPr>
          <a:xfrm>
            <a:off x="8620358" y="391974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男の時と</a:t>
            </a:r>
            <a:endParaRPr kumimoji="1" lang="en-US" altLang="ja-JP" sz="2400" dirty="0"/>
          </a:p>
          <a:p>
            <a:r>
              <a:rPr kumimoji="1" lang="ja-JP" altLang="en-US" sz="2400" dirty="0"/>
              <a:t>女の時と</a:t>
            </a:r>
            <a:endParaRPr kumimoji="1" lang="en-US" altLang="ja-JP" sz="2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8B0AFF-8838-492C-8BE5-F2558038FCFA}"/>
              </a:ext>
            </a:extLst>
          </p:cNvPr>
          <p:cNvSpPr txBox="1"/>
          <p:nvPr/>
        </p:nvSpPr>
        <p:spPr>
          <a:xfrm>
            <a:off x="10522320" y="392105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468E008-9843-419B-BE33-B7C18DA91D05}"/>
              </a:ext>
            </a:extLst>
          </p:cNvPr>
          <p:cNvSpPr/>
          <p:nvPr/>
        </p:nvSpPr>
        <p:spPr>
          <a:xfrm>
            <a:off x="2893930" y="3921053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A55CDF57-9D08-40A6-814D-9227A3CBB774}"/>
              </a:ext>
            </a:extLst>
          </p:cNvPr>
          <p:cNvSpPr/>
          <p:nvPr/>
        </p:nvSpPr>
        <p:spPr>
          <a:xfrm rot="10800000">
            <a:off x="2903870" y="427944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6A4499D6-E4E6-45D8-9955-7A43491F9830}"/>
              </a:ext>
            </a:extLst>
          </p:cNvPr>
          <p:cNvSpPr/>
          <p:nvPr/>
        </p:nvSpPr>
        <p:spPr>
          <a:xfrm>
            <a:off x="4196117" y="391408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AABEFE40-BC31-4864-863C-42F139D0133E}"/>
              </a:ext>
            </a:extLst>
          </p:cNvPr>
          <p:cNvSpPr/>
          <p:nvPr/>
        </p:nvSpPr>
        <p:spPr>
          <a:xfrm>
            <a:off x="4196117" y="426890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BAA63DF-3738-4287-8BA8-0D8757744D5F}"/>
              </a:ext>
            </a:extLst>
          </p:cNvPr>
          <p:cNvSpPr txBox="1"/>
          <p:nvPr/>
        </p:nvSpPr>
        <p:spPr>
          <a:xfrm>
            <a:off x="3336261" y="400992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0BE8DE9-5F4D-474A-A787-BFC2B5BF3B97}"/>
              </a:ext>
            </a:extLst>
          </p:cNvPr>
          <p:cNvSpPr txBox="1"/>
          <p:nvPr/>
        </p:nvSpPr>
        <p:spPr>
          <a:xfrm>
            <a:off x="4638222" y="3978021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115A2C4C-AA9A-4C9C-8A1B-A36D73FB2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156" y="5547605"/>
            <a:ext cx="328603" cy="853514"/>
          </a:xfrm>
          <a:prstGeom prst="rect">
            <a:avLst/>
          </a:prstGeom>
        </p:spPr>
      </p:pic>
      <p:sp>
        <p:nvSpPr>
          <p:cNvPr id="82" name="楕円 81">
            <a:extLst>
              <a:ext uri="{FF2B5EF4-FFF2-40B4-BE49-F238E27FC236}">
                <a16:creationId xmlns:a16="http://schemas.microsoft.com/office/drawing/2014/main" id="{9DEDDB0B-F2BF-48C6-BED6-6B2BAE4D76FB}"/>
              </a:ext>
            </a:extLst>
          </p:cNvPr>
          <p:cNvSpPr/>
          <p:nvPr/>
        </p:nvSpPr>
        <p:spPr>
          <a:xfrm>
            <a:off x="561765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二等辺三角形 82">
            <a:extLst>
              <a:ext uri="{FF2B5EF4-FFF2-40B4-BE49-F238E27FC236}">
                <a16:creationId xmlns:a16="http://schemas.microsoft.com/office/drawing/2014/main" id="{51402BDF-9D41-40AE-8CDD-BD88D5DA7CCF}"/>
              </a:ext>
            </a:extLst>
          </p:cNvPr>
          <p:cNvSpPr/>
          <p:nvPr/>
        </p:nvSpPr>
        <p:spPr>
          <a:xfrm rot="10800000">
            <a:off x="5627597" y="5922833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65ED5AE-ED5E-494A-874F-A1BFF918D40D}"/>
              </a:ext>
            </a:extLst>
          </p:cNvPr>
          <p:cNvSpPr/>
          <p:nvPr/>
        </p:nvSpPr>
        <p:spPr>
          <a:xfrm>
            <a:off x="608479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二等辺三角形 84">
            <a:extLst>
              <a:ext uri="{FF2B5EF4-FFF2-40B4-BE49-F238E27FC236}">
                <a16:creationId xmlns:a16="http://schemas.microsoft.com/office/drawing/2014/main" id="{9FB66A34-76FD-4AEB-A6CA-EEB6BB5FFC6E}"/>
              </a:ext>
            </a:extLst>
          </p:cNvPr>
          <p:cNvSpPr/>
          <p:nvPr/>
        </p:nvSpPr>
        <p:spPr>
          <a:xfrm>
            <a:off x="6084797" y="591926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2A925CD-CA6B-447B-BCE6-261273029A64}"/>
              </a:ext>
            </a:extLst>
          </p:cNvPr>
          <p:cNvSpPr txBox="1"/>
          <p:nvPr/>
        </p:nvSpPr>
        <p:spPr>
          <a:xfrm>
            <a:off x="6630815" y="5549157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男らしいも</a:t>
            </a:r>
            <a:endParaRPr kumimoji="1" lang="en-US" altLang="ja-JP" sz="2400" dirty="0"/>
          </a:p>
          <a:p>
            <a:r>
              <a:rPr kumimoji="1" lang="ja-JP" altLang="en-US" sz="2400" dirty="0"/>
              <a:t>女らしいも</a:t>
            </a:r>
            <a:endParaRPr kumimoji="1" lang="en-US" altLang="ja-JP" sz="24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0FC42C6-EAB0-4352-A6FD-36C392B1C23B}"/>
              </a:ext>
            </a:extLst>
          </p:cNvPr>
          <p:cNvSpPr txBox="1"/>
          <p:nvPr/>
        </p:nvSpPr>
        <p:spPr>
          <a:xfrm>
            <a:off x="9934287" y="557332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A7DB4B3F-FB52-4B1D-9B92-48FC02B5E9DB}"/>
              </a:ext>
            </a:extLst>
          </p:cNvPr>
          <p:cNvSpPr/>
          <p:nvPr/>
        </p:nvSpPr>
        <p:spPr>
          <a:xfrm>
            <a:off x="2919308" y="5590162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二等辺三角形 93">
            <a:extLst>
              <a:ext uri="{FF2B5EF4-FFF2-40B4-BE49-F238E27FC236}">
                <a16:creationId xmlns:a16="http://schemas.microsoft.com/office/drawing/2014/main" id="{EFF25FBF-BC3C-45C4-B161-BAA88FB357A9}"/>
              </a:ext>
            </a:extLst>
          </p:cNvPr>
          <p:cNvSpPr/>
          <p:nvPr/>
        </p:nvSpPr>
        <p:spPr>
          <a:xfrm rot="10800000">
            <a:off x="2929248" y="594855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5D0CA563-DE2C-4C2A-806E-6CD2BD70DB1B}"/>
              </a:ext>
            </a:extLst>
          </p:cNvPr>
          <p:cNvSpPr/>
          <p:nvPr/>
        </p:nvSpPr>
        <p:spPr>
          <a:xfrm>
            <a:off x="4221495" y="55831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二等辺三角形 95">
            <a:extLst>
              <a:ext uri="{FF2B5EF4-FFF2-40B4-BE49-F238E27FC236}">
                <a16:creationId xmlns:a16="http://schemas.microsoft.com/office/drawing/2014/main" id="{0FC3654A-ACDA-4AE0-AD06-817A92C1C6E1}"/>
              </a:ext>
            </a:extLst>
          </p:cNvPr>
          <p:cNvSpPr/>
          <p:nvPr/>
        </p:nvSpPr>
        <p:spPr>
          <a:xfrm>
            <a:off x="4221495" y="59380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DAC005D-4D24-4530-A08D-A95163D805C9}"/>
              </a:ext>
            </a:extLst>
          </p:cNvPr>
          <p:cNvSpPr txBox="1"/>
          <p:nvPr/>
        </p:nvSpPr>
        <p:spPr>
          <a:xfrm>
            <a:off x="3361639" y="567903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F8A4DC26-5E5C-48CF-9FC1-C41044F266AB}"/>
              </a:ext>
            </a:extLst>
          </p:cNvPr>
          <p:cNvSpPr txBox="1"/>
          <p:nvPr/>
        </p:nvSpPr>
        <p:spPr>
          <a:xfrm>
            <a:off x="4663600" y="5647130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4B324D1-7BFA-4696-B280-1F1AF646DB9A}"/>
              </a:ext>
            </a:extLst>
          </p:cNvPr>
          <p:cNvSpPr txBox="1"/>
          <p:nvPr/>
        </p:nvSpPr>
        <p:spPr>
          <a:xfrm>
            <a:off x="2662251" y="302293"/>
            <a:ext cx="3223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Ｃさん　Ｄさん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F73746A-0F3C-4F05-8109-ACF03F388505}"/>
              </a:ext>
            </a:extLst>
          </p:cNvPr>
          <p:cNvSpPr/>
          <p:nvPr/>
        </p:nvSpPr>
        <p:spPr>
          <a:xfrm rot="815562">
            <a:off x="4677744" y="1881283"/>
            <a:ext cx="87250" cy="53020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8B31C11D-3A60-46CA-83F7-AA5DF40E14B5}"/>
              </a:ext>
            </a:extLst>
          </p:cNvPr>
          <p:cNvSpPr/>
          <p:nvPr/>
        </p:nvSpPr>
        <p:spPr>
          <a:xfrm rot="3041185">
            <a:off x="3910234" y="3333689"/>
            <a:ext cx="115903" cy="76469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5437637E-61B5-4052-B2B7-C99CE780CD56}"/>
              </a:ext>
            </a:extLst>
          </p:cNvPr>
          <p:cNvSpPr/>
          <p:nvPr/>
        </p:nvSpPr>
        <p:spPr>
          <a:xfrm rot="18479656">
            <a:off x="3797812" y="4521768"/>
            <a:ext cx="121970" cy="11305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83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4" grpId="0" animBg="1"/>
      <p:bldP spid="6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14CB98F-D8DD-4390-A7BC-051F9F98DC3F}"/>
              </a:ext>
            </a:extLst>
          </p:cNvPr>
          <p:cNvSpPr/>
          <p:nvPr/>
        </p:nvSpPr>
        <p:spPr>
          <a:xfrm>
            <a:off x="1517421" y="368955"/>
            <a:ext cx="5718219" cy="57587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D0AD16-7262-4A10-B979-8F7E9D6A8828}"/>
              </a:ext>
            </a:extLst>
          </p:cNvPr>
          <p:cNvSpPr txBox="1"/>
          <p:nvPr/>
        </p:nvSpPr>
        <p:spPr>
          <a:xfrm>
            <a:off x="8495993" y="6341662"/>
            <a:ext cx="35512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出典　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0EA6D3B-59AE-406E-AD3D-524A70A7FAD8}"/>
              </a:ext>
            </a:extLst>
          </p:cNvPr>
          <p:cNvSpPr txBox="1"/>
          <p:nvPr/>
        </p:nvSpPr>
        <p:spPr>
          <a:xfrm>
            <a:off x="7520275" y="996398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Ｅさん</a:t>
            </a:r>
          </a:p>
        </p:txBody>
      </p:sp>
    </p:spTree>
    <p:extLst>
      <p:ext uri="{BB962C8B-B14F-4D97-AF65-F5344CB8AC3E}">
        <p14:creationId xmlns:p14="http://schemas.microsoft.com/office/powerpoint/2010/main" val="67668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4E57C7-DB95-4C36-956C-22C13B863A5A}"/>
              </a:ext>
            </a:extLst>
          </p:cNvPr>
          <p:cNvSpPr txBox="1"/>
          <p:nvPr/>
        </p:nvSpPr>
        <p:spPr>
          <a:xfrm>
            <a:off x="698061" y="3839395"/>
            <a:ext cx="16360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好きに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なる性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4CC033-D454-4182-BF3E-63577164720F}"/>
              </a:ext>
            </a:extLst>
          </p:cNvPr>
          <p:cNvSpPr txBox="1"/>
          <p:nvPr/>
        </p:nvSpPr>
        <p:spPr>
          <a:xfrm>
            <a:off x="705236" y="5769506"/>
            <a:ext cx="19149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表現の性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4779034" y="2626619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CE5C2531-0013-446B-B3F4-7E20F0CE9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189" y="3895330"/>
            <a:ext cx="328603" cy="853514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B40C0671-77D9-4F5C-BEEF-05F9C75EFDB5}"/>
              </a:ext>
            </a:extLst>
          </p:cNvPr>
          <p:cNvSpPr/>
          <p:nvPr/>
        </p:nvSpPr>
        <p:spPr>
          <a:xfrm>
            <a:off x="559227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8DFD1FAD-A332-44B2-9351-23243C548C97}"/>
              </a:ext>
            </a:extLst>
          </p:cNvPr>
          <p:cNvSpPr/>
          <p:nvPr/>
        </p:nvSpPr>
        <p:spPr>
          <a:xfrm rot="10800000">
            <a:off x="5602219" y="4253724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F7ACE6C-F3EA-4B25-9F71-631593C9557C}"/>
              </a:ext>
            </a:extLst>
          </p:cNvPr>
          <p:cNvSpPr/>
          <p:nvPr/>
        </p:nvSpPr>
        <p:spPr>
          <a:xfrm>
            <a:off x="605941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DAD482E6-1FA8-4E22-AB81-1163B371B164}"/>
              </a:ext>
            </a:extLst>
          </p:cNvPr>
          <p:cNvSpPr/>
          <p:nvPr/>
        </p:nvSpPr>
        <p:spPr>
          <a:xfrm>
            <a:off x="6059419" y="425015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767DBE0E-1999-461E-82EA-E0C6B99F78CA}"/>
              </a:ext>
            </a:extLst>
          </p:cNvPr>
          <p:cNvSpPr/>
          <p:nvPr/>
        </p:nvSpPr>
        <p:spPr>
          <a:xfrm>
            <a:off x="7569053" y="3886506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8D58F9EC-1591-41B4-95A1-6128718F2C5E}"/>
              </a:ext>
            </a:extLst>
          </p:cNvPr>
          <p:cNvSpPr/>
          <p:nvPr/>
        </p:nvSpPr>
        <p:spPr>
          <a:xfrm rot="10800000">
            <a:off x="7586465" y="4251969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9BB823EF-E2C1-4FDA-8321-2FFD6445C57A}"/>
              </a:ext>
            </a:extLst>
          </p:cNvPr>
          <p:cNvSpPr/>
          <p:nvPr/>
        </p:nvSpPr>
        <p:spPr>
          <a:xfrm>
            <a:off x="8078397" y="3868827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B7FA95AA-67D7-4BFF-A1BB-C51328EA7C1A}"/>
              </a:ext>
            </a:extLst>
          </p:cNvPr>
          <p:cNvSpPr/>
          <p:nvPr/>
        </p:nvSpPr>
        <p:spPr>
          <a:xfrm>
            <a:off x="8088368" y="4222406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03D864-19AB-4859-90E7-8EEC1A5911C8}"/>
              </a:ext>
            </a:extLst>
          </p:cNvPr>
          <p:cNvSpPr txBox="1"/>
          <p:nvPr/>
        </p:nvSpPr>
        <p:spPr>
          <a:xfrm>
            <a:off x="6605437" y="38800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男も</a:t>
            </a:r>
            <a:endParaRPr kumimoji="1" lang="en-US" altLang="ja-JP" sz="2400" dirty="0"/>
          </a:p>
          <a:p>
            <a:r>
              <a:rPr kumimoji="1" lang="ja-JP" altLang="en-US" sz="2400" dirty="0"/>
              <a:t>女も</a:t>
            </a:r>
            <a:endParaRPr kumimoji="1" lang="en-US" altLang="ja-JP" sz="24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89E8577-EFCE-47B7-A286-6EB1BFFEAA69}"/>
              </a:ext>
            </a:extLst>
          </p:cNvPr>
          <p:cNvSpPr txBox="1"/>
          <p:nvPr/>
        </p:nvSpPr>
        <p:spPr>
          <a:xfrm>
            <a:off x="8620358" y="391974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男の時と</a:t>
            </a:r>
            <a:endParaRPr kumimoji="1" lang="en-US" altLang="ja-JP" sz="2400" dirty="0"/>
          </a:p>
          <a:p>
            <a:r>
              <a:rPr kumimoji="1" lang="ja-JP" altLang="en-US" sz="2400" dirty="0"/>
              <a:t>女の時と</a:t>
            </a:r>
            <a:endParaRPr kumimoji="1" lang="en-US" altLang="ja-JP" sz="2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8B0AFF-8838-492C-8BE5-F2558038FCFA}"/>
              </a:ext>
            </a:extLst>
          </p:cNvPr>
          <p:cNvSpPr txBox="1"/>
          <p:nvPr/>
        </p:nvSpPr>
        <p:spPr>
          <a:xfrm>
            <a:off x="10522320" y="392105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468E008-9843-419B-BE33-B7C18DA91D05}"/>
              </a:ext>
            </a:extLst>
          </p:cNvPr>
          <p:cNvSpPr/>
          <p:nvPr/>
        </p:nvSpPr>
        <p:spPr>
          <a:xfrm>
            <a:off x="2893930" y="3921053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A55CDF57-9D08-40A6-814D-9227A3CBB774}"/>
              </a:ext>
            </a:extLst>
          </p:cNvPr>
          <p:cNvSpPr/>
          <p:nvPr/>
        </p:nvSpPr>
        <p:spPr>
          <a:xfrm rot="10800000">
            <a:off x="2903870" y="427944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6A4499D6-E4E6-45D8-9955-7A43491F9830}"/>
              </a:ext>
            </a:extLst>
          </p:cNvPr>
          <p:cNvSpPr/>
          <p:nvPr/>
        </p:nvSpPr>
        <p:spPr>
          <a:xfrm>
            <a:off x="4196117" y="391408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AABEFE40-BC31-4864-863C-42F139D0133E}"/>
              </a:ext>
            </a:extLst>
          </p:cNvPr>
          <p:cNvSpPr/>
          <p:nvPr/>
        </p:nvSpPr>
        <p:spPr>
          <a:xfrm>
            <a:off x="4196117" y="426890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BAA63DF-3738-4287-8BA8-0D8757744D5F}"/>
              </a:ext>
            </a:extLst>
          </p:cNvPr>
          <p:cNvSpPr txBox="1"/>
          <p:nvPr/>
        </p:nvSpPr>
        <p:spPr>
          <a:xfrm>
            <a:off x="3336261" y="400992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0BE8DE9-5F4D-474A-A787-BFC2B5BF3B97}"/>
              </a:ext>
            </a:extLst>
          </p:cNvPr>
          <p:cNvSpPr txBox="1"/>
          <p:nvPr/>
        </p:nvSpPr>
        <p:spPr>
          <a:xfrm>
            <a:off x="4638222" y="3978021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115A2C4C-AA9A-4C9C-8A1B-A36D73FB2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156" y="5547605"/>
            <a:ext cx="328603" cy="853514"/>
          </a:xfrm>
          <a:prstGeom prst="rect">
            <a:avLst/>
          </a:prstGeom>
        </p:spPr>
      </p:pic>
      <p:sp>
        <p:nvSpPr>
          <p:cNvPr id="82" name="楕円 81">
            <a:extLst>
              <a:ext uri="{FF2B5EF4-FFF2-40B4-BE49-F238E27FC236}">
                <a16:creationId xmlns:a16="http://schemas.microsoft.com/office/drawing/2014/main" id="{9DEDDB0B-F2BF-48C6-BED6-6B2BAE4D76FB}"/>
              </a:ext>
            </a:extLst>
          </p:cNvPr>
          <p:cNvSpPr/>
          <p:nvPr/>
        </p:nvSpPr>
        <p:spPr>
          <a:xfrm>
            <a:off x="561765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二等辺三角形 82">
            <a:extLst>
              <a:ext uri="{FF2B5EF4-FFF2-40B4-BE49-F238E27FC236}">
                <a16:creationId xmlns:a16="http://schemas.microsoft.com/office/drawing/2014/main" id="{51402BDF-9D41-40AE-8CDD-BD88D5DA7CCF}"/>
              </a:ext>
            </a:extLst>
          </p:cNvPr>
          <p:cNvSpPr/>
          <p:nvPr/>
        </p:nvSpPr>
        <p:spPr>
          <a:xfrm rot="10800000">
            <a:off x="5627597" y="5922833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65ED5AE-ED5E-494A-874F-A1BFF918D40D}"/>
              </a:ext>
            </a:extLst>
          </p:cNvPr>
          <p:cNvSpPr/>
          <p:nvPr/>
        </p:nvSpPr>
        <p:spPr>
          <a:xfrm>
            <a:off x="608479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二等辺三角形 84">
            <a:extLst>
              <a:ext uri="{FF2B5EF4-FFF2-40B4-BE49-F238E27FC236}">
                <a16:creationId xmlns:a16="http://schemas.microsoft.com/office/drawing/2014/main" id="{9FB66A34-76FD-4AEB-A6CA-EEB6BB5FFC6E}"/>
              </a:ext>
            </a:extLst>
          </p:cNvPr>
          <p:cNvSpPr/>
          <p:nvPr/>
        </p:nvSpPr>
        <p:spPr>
          <a:xfrm>
            <a:off x="6084797" y="591926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2A925CD-CA6B-447B-BCE6-261273029A64}"/>
              </a:ext>
            </a:extLst>
          </p:cNvPr>
          <p:cNvSpPr txBox="1"/>
          <p:nvPr/>
        </p:nvSpPr>
        <p:spPr>
          <a:xfrm>
            <a:off x="6630815" y="5549157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男らしいも</a:t>
            </a:r>
            <a:endParaRPr kumimoji="1" lang="en-US" altLang="ja-JP" sz="2400" dirty="0"/>
          </a:p>
          <a:p>
            <a:r>
              <a:rPr kumimoji="1" lang="ja-JP" altLang="en-US" sz="2400" dirty="0"/>
              <a:t>女らしいも</a:t>
            </a:r>
            <a:endParaRPr kumimoji="1" lang="en-US" altLang="ja-JP" sz="24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0FC42C6-EAB0-4352-A6FD-36C392B1C23B}"/>
              </a:ext>
            </a:extLst>
          </p:cNvPr>
          <p:cNvSpPr txBox="1"/>
          <p:nvPr/>
        </p:nvSpPr>
        <p:spPr>
          <a:xfrm>
            <a:off x="9934287" y="557332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A7DB4B3F-FB52-4B1D-9B92-48FC02B5E9DB}"/>
              </a:ext>
            </a:extLst>
          </p:cNvPr>
          <p:cNvSpPr/>
          <p:nvPr/>
        </p:nvSpPr>
        <p:spPr>
          <a:xfrm>
            <a:off x="2919308" y="5590162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二等辺三角形 93">
            <a:extLst>
              <a:ext uri="{FF2B5EF4-FFF2-40B4-BE49-F238E27FC236}">
                <a16:creationId xmlns:a16="http://schemas.microsoft.com/office/drawing/2014/main" id="{EFF25FBF-BC3C-45C4-B161-BAA88FB357A9}"/>
              </a:ext>
            </a:extLst>
          </p:cNvPr>
          <p:cNvSpPr/>
          <p:nvPr/>
        </p:nvSpPr>
        <p:spPr>
          <a:xfrm rot="10800000">
            <a:off x="2929248" y="594855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5D0CA563-DE2C-4C2A-806E-6CD2BD70DB1B}"/>
              </a:ext>
            </a:extLst>
          </p:cNvPr>
          <p:cNvSpPr/>
          <p:nvPr/>
        </p:nvSpPr>
        <p:spPr>
          <a:xfrm>
            <a:off x="4221495" y="55831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二等辺三角形 95">
            <a:extLst>
              <a:ext uri="{FF2B5EF4-FFF2-40B4-BE49-F238E27FC236}">
                <a16:creationId xmlns:a16="http://schemas.microsoft.com/office/drawing/2014/main" id="{0FC3654A-ACDA-4AE0-AD06-817A92C1C6E1}"/>
              </a:ext>
            </a:extLst>
          </p:cNvPr>
          <p:cNvSpPr/>
          <p:nvPr/>
        </p:nvSpPr>
        <p:spPr>
          <a:xfrm>
            <a:off x="4221495" y="59380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DAC005D-4D24-4530-A08D-A95163D805C9}"/>
              </a:ext>
            </a:extLst>
          </p:cNvPr>
          <p:cNvSpPr txBox="1"/>
          <p:nvPr/>
        </p:nvSpPr>
        <p:spPr>
          <a:xfrm>
            <a:off x="3361639" y="567903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F8A4DC26-5E5C-48CF-9FC1-C41044F266AB}"/>
              </a:ext>
            </a:extLst>
          </p:cNvPr>
          <p:cNvSpPr txBox="1"/>
          <p:nvPr/>
        </p:nvSpPr>
        <p:spPr>
          <a:xfrm>
            <a:off x="4663600" y="5647130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4B324D1-7BFA-4696-B280-1F1AF646DB9A}"/>
              </a:ext>
            </a:extLst>
          </p:cNvPr>
          <p:cNvSpPr txBox="1"/>
          <p:nvPr/>
        </p:nvSpPr>
        <p:spPr>
          <a:xfrm>
            <a:off x="2662252" y="302293"/>
            <a:ext cx="2274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Ｅさん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F73746A-0F3C-4F05-8109-ACF03F388505}"/>
              </a:ext>
            </a:extLst>
          </p:cNvPr>
          <p:cNvSpPr/>
          <p:nvPr/>
        </p:nvSpPr>
        <p:spPr>
          <a:xfrm rot="2214297">
            <a:off x="3938681" y="1593294"/>
            <a:ext cx="163397" cy="69265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8B31C11D-3A60-46CA-83F7-AA5DF40E14B5}"/>
              </a:ext>
            </a:extLst>
          </p:cNvPr>
          <p:cNvSpPr/>
          <p:nvPr/>
        </p:nvSpPr>
        <p:spPr>
          <a:xfrm rot="17340227">
            <a:off x="4419052" y="2856491"/>
            <a:ext cx="139029" cy="163513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5437637E-61B5-4052-B2B7-C99CE780CD56}"/>
              </a:ext>
            </a:extLst>
          </p:cNvPr>
          <p:cNvSpPr/>
          <p:nvPr/>
        </p:nvSpPr>
        <p:spPr>
          <a:xfrm rot="4420958">
            <a:off x="4394023" y="4037847"/>
            <a:ext cx="125793" cy="206395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4" grpId="0" animBg="1"/>
      <p:bldP spid="6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4E57C7-DB95-4C36-956C-22C13B863A5A}"/>
              </a:ext>
            </a:extLst>
          </p:cNvPr>
          <p:cNvSpPr txBox="1"/>
          <p:nvPr/>
        </p:nvSpPr>
        <p:spPr>
          <a:xfrm>
            <a:off x="698061" y="3839395"/>
            <a:ext cx="16360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好きに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なる性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4CC033-D454-4182-BF3E-63577164720F}"/>
              </a:ext>
            </a:extLst>
          </p:cNvPr>
          <p:cNvSpPr txBox="1"/>
          <p:nvPr/>
        </p:nvSpPr>
        <p:spPr>
          <a:xfrm>
            <a:off x="705236" y="5769506"/>
            <a:ext cx="19149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表現の性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4779034" y="2626619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CE5C2531-0013-446B-B3F4-7E20F0CE9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189" y="3895330"/>
            <a:ext cx="328603" cy="853514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B40C0671-77D9-4F5C-BEEF-05F9C75EFDB5}"/>
              </a:ext>
            </a:extLst>
          </p:cNvPr>
          <p:cNvSpPr/>
          <p:nvPr/>
        </p:nvSpPr>
        <p:spPr>
          <a:xfrm>
            <a:off x="559227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8DFD1FAD-A332-44B2-9351-23243C548C97}"/>
              </a:ext>
            </a:extLst>
          </p:cNvPr>
          <p:cNvSpPr/>
          <p:nvPr/>
        </p:nvSpPr>
        <p:spPr>
          <a:xfrm rot="10800000">
            <a:off x="5602219" y="4253724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F7ACE6C-F3EA-4B25-9F71-631593C9557C}"/>
              </a:ext>
            </a:extLst>
          </p:cNvPr>
          <p:cNvSpPr/>
          <p:nvPr/>
        </p:nvSpPr>
        <p:spPr>
          <a:xfrm>
            <a:off x="605941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DAD482E6-1FA8-4E22-AB81-1163B371B164}"/>
              </a:ext>
            </a:extLst>
          </p:cNvPr>
          <p:cNvSpPr/>
          <p:nvPr/>
        </p:nvSpPr>
        <p:spPr>
          <a:xfrm>
            <a:off x="6059419" y="425015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767DBE0E-1999-461E-82EA-E0C6B99F78CA}"/>
              </a:ext>
            </a:extLst>
          </p:cNvPr>
          <p:cNvSpPr/>
          <p:nvPr/>
        </p:nvSpPr>
        <p:spPr>
          <a:xfrm>
            <a:off x="7569053" y="3886506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8D58F9EC-1591-41B4-95A1-6128718F2C5E}"/>
              </a:ext>
            </a:extLst>
          </p:cNvPr>
          <p:cNvSpPr/>
          <p:nvPr/>
        </p:nvSpPr>
        <p:spPr>
          <a:xfrm rot="10800000">
            <a:off x="7586465" y="4251969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9BB823EF-E2C1-4FDA-8321-2FFD6445C57A}"/>
              </a:ext>
            </a:extLst>
          </p:cNvPr>
          <p:cNvSpPr/>
          <p:nvPr/>
        </p:nvSpPr>
        <p:spPr>
          <a:xfrm>
            <a:off x="8078397" y="3868827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B7FA95AA-67D7-4BFF-A1BB-C51328EA7C1A}"/>
              </a:ext>
            </a:extLst>
          </p:cNvPr>
          <p:cNvSpPr/>
          <p:nvPr/>
        </p:nvSpPr>
        <p:spPr>
          <a:xfrm>
            <a:off x="8088368" y="4222406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03D864-19AB-4859-90E7-8EEC1A5911C8}"/>
              </a:ext>
            </a:extLst>
          </p:cNvPr>
          <p:cNvSpPr txBox="1"/>
          <p:nvPr/>
        </p:nvSpPr>
        <p:spPr>
          <a:xfrm>
            <a:off x="6605437" y="38800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男も</a:t>
            </a:r>
            <a:endParaRPr kumimoji="1" lang="en-US" altLang="ja-JP" sz="2400" dirty="0"/>
          </a:p>
          <a:p>
            <a:r>
              <a:rPr kumimoji="1" lang="ja-JP" altLang="en-US" sz="2400" dirty="0"/>
              <a:t>女も</a:t>
            </a:r>
            <a:endParaRPr kumimoji="1" lang="en-US" altLang="ja-JP" sz="24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89E8577-EFCE-47B7-A286-6EB1BFFEAA69}"/>
              </a:ext>
            </a:extLst>
          </p:cNvPr>
          <p:cNvSpPr txBox="1"/>
          <p:nvPr/>
        </p:nvSpPr>
        <p:spPr>
          <a:xfrm>
            <a:off x="8620358" y="391974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男の時と</a:t>
            </a:r>
            <a:endParaRPr kumimoji="1" lang="en-US" altLang="ja-JP" sz="2400" dirty="0"/>
          </a:p>
          <a:p>
            <a:r>
              <a:rPr kumimoji="1" lang="ja-JP" altLang="en-US" sz="2400" dirty="0"/>
              <a:t>女の時と</a:t>
            </a:r>
            <a:endParaRPr kumimoji="1" lang="en-US" altLang="ja-JP" sz="2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8B0AFF-8838-492C-8BE5-F2558038FCFA}"/>
              </a:ext>
            </a:extLst>
          </p:cNvPr>
          <p:cNvSpPr txBox="1"/>
          <p:nvPr/>
        </p:nvSpPr>
        <p:spPr>
          <a:xfrm>
            <a:off x="10522320" y="392105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468E008-9843-419B-BE33-B7C18DA91D05}"/>
              </a:ext>
            </a:extLst>
          </p:cNvPr>
          <p:cNvSpPr/>
          <p:nvPr/>
        </p:nvSpPr>
        <p:spPr>
          <a:xfrm>
            <a:off x="2893930" y="3921053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A55CDF57-9D08-40A6-814D-9227A3CBB774}"/>
              </a:ext>
            </a:extLst>
          </p:cNvPr>
          <p:cNvSpPr/>
          <p:nvPr/>
        </p:nvSpPr>
        <p:spPr>
          <a:xfrm rot="10800000">
            <a:off x="2903870" y="427944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6A4499D6-E4E6-45D8-9955-7A43491F9830}"/>
              </a:ext>
            </a:extLst>
          </p:cNvPr>
          <p:cNvSpPr/>
          <p:nvPr/>
        </p:nvSpPr>
        <p:spPr>
          <a:xfrm>
            <a:off x="4196117" y="391408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AABEFE40-BC31-4864-863C-42F139D0133E}"/>
              </a:ext>
            </a:extLst>
          </p:cNvPr>
          <p:cNvSpPr/>
          <p:nvPr/>
        </p:nvSpPr>
        <p:spPr>
          <a:xfrm>
            <a:off x="4196117" y="426890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BAA63DF-3738-4287-8BA8-0D8757744D5F}"/>
              </a:ext>
            </a:extLst>
          </p:cNvPr>
          <p:cNvSpPr txBox="1"/>
          <p:nvPr/>
        </p:nvSpPr>
        <p:spPr>
          <a:xfrm>
            <a:off x="3336261" y="400992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0BE8DE9-5F4D-474A-A787-BFC2B5BF3B97}"/>
              </a:ext>
            </a:extLst>
          </p:cNvPr>
          <p:cNvSpPr txBox="1"/>
          <p:nvPr/>
        </p:nvSpPr>
        <p:spPr>
          <a:xfrm>
            <a:off x="4638222" y="3978021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115A2C4C-AA9A-4C9C-8A1B-A36D73FB2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156" y="5547605"/>
            <a:ext cx="328603" cy="853514"/>
          </a:xfrm>
          <a:prstGeom prst="rect">
            <a:avLst/>
          </a:prstGeom>
        </p:spPr>
      </p:pic>
      <p:sp>
        <p:nvSpPr>
          <p:cNvPr id="82" name="楕円 81">
            <a:extLst>
              <a:ext uri="{FF2B5EF4-FFF2-40B4-BE49-F238E27FC236}">
                <a16:creationId xmlns:a16="http://schemas.microsoft.com/office/drawing/2014/main" id="{9DEDDB0B-F2BF-48C6-BED6-6B2BAE4D76FB}"/>
              </a:ext>
            </a:extLst>
          </p:cNvPr>
          <p:cNvSpPr/>
          <p:nvPr/>
        </p:nvSpPr>
        <p:spPr>
          <a:xfrm>
            <a:off x="561765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二等辺三角形 82">
            <a:extLst>
              <a:ext uri="{FF2B5EF4-FFF2-40B4-BE49-F238E27FC236}">
                <a16:creationId xmlns:a16="http://schemas.microsoft.com/office/drawing/2014/main" id="{51402BDF-9D41-40AE-8CDD-BD88D5DA7CCF}"/>
              </a:ext>
            </a:extLst>
          </p:cNvPr>
          <p:cNvSpPr/>
          <p:nvPr/>
        </p:nvSpPr>
        <p:spPr>
          <a:xfrm rot="10800000">
            <a:off x="5627597" y="5922833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65ED5AE-ED5E-494A-874F-A1BFF918D40D}"/>
              </a:ext>
            </a:extLst>
          </p:cNvPr>
          <p:cNvSpPr/>
          <p:nvPr/>
        </p:nvSpPr>
        <p:spPr>
          <a:xfrm>
            <a:off x="608479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二等辺三角形 84">
            <a:extLst>
              <a:ext uri="{FF2B5EF4-FFF2-40B4-BE49-F238E27FC236}">
                <a16:creationId xmlns:a16="http://schemas.microsoft.com/office/drawing/2014/main" id="{9FB66A34-76FD-4AEB-A6CA-EEB6BB5FFC6E}"/>
              </a:ext>
            </a:extLst>
          </p:cNvPr>
          <p:cNvSpPr/>
          <p:nvPr/>
        </p:nvSpPr>
        <p:spPr>
          <a:xfrm>
            <a:off x="6084797" y="591926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2A925CD-CA6B-447B-BCE6-261273029A64}"/>
              </a:ext>
            </a:extLst>
          </p:cNvPr>
          <p:cNvSpPr txBox="1"/>
          <p:nvPr/>
        </p:nvSpPr>
        <p:spPr>
          <a:xfrm>
            <a:off x="6630815" y="5549157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男らしいも</a:t>
            </a:r>
            <a:endParaRPr kumimoji="1" lang="en-US" altLang="ja-JP" sz="2400" dirty="0"/>
          </a:p>
          <a:p>
            <a:r>
              <a:rPr kumimoji="1" lang="ja-JP" altLang="en-US" sz="2400" dirty="0"/>
              <a:t>女らしいも</a:t>
            </a:r>
            <a:endParaRPr kumimoji="1" lang="en-US" altLang="ja-JP" sz="24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0FC42C6-EAB0-4352-A6FD-36C392B1C23B}"/>
              </a:ext>
            </a:extLst>
          </p:cNvPr>
          <p:cNvSpPr txBox="1"/>
          <p:nvPr/>
        </p:nvSpPr>
        <p:spPr>
          <a:xfrm>
            <a:off x="9934287" y="557332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A7DB4B3F-FB52-4B1D-9B92-48FC02B5E9DB}"/>
              </a:ext>
            </a:extLst>
          </p:cNvPr>
          <p:cNvSpPr/>
          <p:nvPr/>
        </p:nvSpPr>
        <p:spPr>
          <a:xfrm>
            <a:off x="2919308" y="5590162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二等辺三角形 93">
            <a:extLst>
              <a:ext uri="{FF2B5EF4-FFF2-40B4-BE49-F238E27FC236}">
                <a16:creationId xmlns:a16="http://schemas.microsoft.com/office/drawing/2014/main" id="{EFF25FBF-BC3C-45C4-B161-BAA88FB357A9}"/>
              </a:ext>
            </a:extLst>
          </p:cNvPr>
          <p:cNvSpPr/>
          <p:nvPr/>
        </p:nvSpPr>
        <p:spPr>
          <a:xfrm rot="10800000">
            <a:off x="2929248" y="594855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5D0CA563-DE2C-4C2A-806E-6CD2BD70DB1B}"/>
              </a:ext>
            </a:extLst>
          </p:cNvPr>
          <p:cNvSpPr/>
          <p:nvPr/>
        </p:nvSpPr>
        <p:spPr>
          <a:xfrm>
            <a:off x="4221495" y="55831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二等辺三角形 95">
            <a:extLst>
              <a:ext uri="{FF2B5EF4-FFF2-40B4-BE49-F238E27FC236}">
                <a16:creationId xmlns:a16="http://schemas.microsoft.com/office/drawing/2014/main" id="{0FC3654A-ACDA-4AE0-AD06-817A92C1C6E1}"/>
              </a:ext>
            </a:extLst>
          </p:cNvPr>
          <p:cNvSpPr/>
          <p:nvPr/>
        </p:nvSpPr>
        <p:spPr>
          <a:xfrm>
            <a:off x="4221495" y="59380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DAC005D-4D24-4530-A08D-A95163D805C9}"/>
              </a:ext>
            </a:extLst>
          </p:cNvPr>
          <p:cNvSpPr txBox="1"/>
          <p:nvPr/>
        </p:nvSpPr>
        <p:spPr>
          <a:xfrm>
            <a:off x="3361639" y="567903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F8A4DC26-5E5C-48CF-9FC1-C41044F266AB}"/>
              </a:ext>
            </a:extLst>
          </p:cNvPr>
          <p:cNvSpPr txBox="1"/>
          <p:nvPr/>
        </p:nvSpPr>
        <p:spPr>
          <a:xfrm>
            <a:off x="4663600" y="5647130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4B324D1-7BFA-4696-B280-1F1AF646DB9A}"/>
              </a:ext>
            </a:extLst>
          </p:cNvPr>
          <p:cNvSpPr txBox="1"/>
          <p:nvPr/>
        </p:nvSpPr>
        <p:spPr>
          <a:xfrm>
            <a:off x="7052573" y="277666"/>
            <a:ext cx="2274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日本のある女優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F73746A-0F3C-4F05-8109-ACF03F388505}"/>
              </a:ext>
            </a:extLst>
          </p:cNvPr>
          <p:cNvSpPr/>
          <p:nvPr/>
        </p:nvSpPr>
        <p:spPr>
          <a:xfrm rot="4555272">
            <a:off x="6723821" y="326397"/>
            <a:ext cx="135464" cy="347877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8B31C11D-3A60-46CA-83F7-AA5DF40E14B5}"/>
              </a:ext>
            </a:extLst>
          </p:cNvPr>
          <p:cNvSpPr/>
          <p:nvPr/>
        </p:nvSpPr>
        <p:spPr>
          <a:xfrm rot="16958201">
            <a:off x="6153393" y="2371332"/>
            <a:ext cx="143326" cy="251735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5437637E-61B5-4052-B2B7-C99CE780CD56}"/>
              </a:ext>
            </a:extLst>
          </p:cNvPr>
          <p:cNvSpPr/>
          <p:nvPr/>
        </p:nvSpPr>
        <p:spPr>
          <a:xfrm rot="4420958" flipH="1">
            <a:off x="6073151" y="3688122"/>
            <a:ext cx="162163" cy="290371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489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4" grpId="0" animBg="1"/>
      <p:bldP spid="6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14CB98F-D8DD-4390-A7BC-051F9F98DC3F}"/>
              </a:ext>
            </a:extLst>
          </p:cNvPr>
          <p:cNvSpPr/>
          <p:nvPr/>
        </p:nvSpPr>
        <p:spPr>
          <a:xfrm>
            <a:off x="1517421" y="368955"/>
            <a:ext cx="5718219" cy="57587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D0AD16-7262-4A10-B979-8F7E9D6A8828}"/>
              </a:ext>
            </a:extLst>
          </p:cNvPr>
          <p:cNvSpPr txBox="1"/>
          <p:nvPr/>
        </p:nvSpPr>
        <p:spPr>
          <a:xfrm>
            <a:off x="8495993" y="6341662"/>
            <a:ext cx="35512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出典　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0EA6D3B-59AE-406E-AD3D-524A70A7FAD8}"/>
              </a:ext>
            </a:extLst>
          </p:cNvPr>
          <p:cNvSpPr txBox="1"/>
          <p:nvPr/>
        </p:nvSpPr>
        <p:spPr>
          <a:xfrm>
            <a:off x="7520275" y="996398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Ｆさん</a:t>
            </a:r>
          </a:p>
        </p:txBody>
      </p:sp>
    </p:spTree>
    <p:extLst>
      <p:ext uri="{BB962C8B-B14F-4D97-AF65-F5344CB8AC3E}">
        <p14:creationId xmlns:p14="http://schemas.microsoft.com/office/powerpoint/2010/main" val="897512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4E57C7-DB95-4C36-956C-22C13B863A5A}"/>
              </a:ext>
            </a:extLst>
          </p:cNvPr>
          <p:cNvSpPr txBox="1"/>
          <p:nvPr/>
        </p:nvSpPr>
        <p:spPr>
          <a:xfrm>
            <a:off x="698061" y="3839395"/>
            <a:ext cx="16360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好きに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なる性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4CC033-D454-4182-BF3E-63577164720F}"/>
              </a:ext>
            </a:extLst>
          </p:cNvPr>
          <p:cNvSpPr txBox="1"/>
          <p:nvPr/>
        </p:nvSpPr>
        <p:spPr>
          <a:xfrm>
            <a:off x="705236" y="5769506"/>
            <a:ext cx="19149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表現の性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4779034" y="2626619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CE5C2531-0013-446B-B3F4-7E20F0CE9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189" y="3895330"/>
            <a:ext cx="328603" cy="853514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B40C0671-77D9-4F5C-BEEF-05F9C75EFDB5}"/>
              </a:ext>
            </a:extLst>
          </p:cNvPr>
          <p:cNvSpPr/>
          <p:nvPr/>
        </p:nvSpPr>
        <p:spPr>
          <a:xfrm>
            <a:off x="559227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8DFD1FAD-A332-44B2-9351-23243C548C97}"/>
              </a:ext>
            </a:extLst>
          </p:cNvPr>
          <p:cNvSpPr/>
          <p:nvPr/>
        </p:nvSpPr>
        <p:spPr>
          <a:xfrm rot="10800000">
            <a:off x="5602219" y="4253724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F7ACE6C-F3EA-4B25-9F71-631593C9557C}"/>
              </a:ext>
            </a:extLst>
          </p:cNvPr>
          <p:cNvSpPr/>
          <p:nvPr/>
        </p:nvSpPr>
        <p:spPr>
          <a:xfrm>
            <a:off x="605941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DAD482E6-1FA8-4E22-AB81-1163B371B164}"/>
              </a:ext>
            </a:extLst>
          </p:cNvPr>
          <p:cNvSpPr/>
          <p:nvPr/>
        </p:nvSpPr>
        <p:spPr>
          <a:xfrm>
            <a:off x="6059419" y="425015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767DBE0E-1999-461E-82EA-E0C6B99F78CA}"/>
              </a:ext>
            </a:extLst>
          </p:cNvPr>
          <p:cNvSpPr/>
          <p:nvPr/>
        </p:nvSpPr>
        <p:spPr>
          <a:xfrm>
            <a:off x="7569053" y="3886506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8D58F9EC-1591-41B4-95A1-6128718F2C5E}"/>
              </a:ext>
            </a:extLst>
          </p:cNvPr>
          <p:cNvSpPr/>
          <p:nvPr/>
        </p:nvSpPr>
        <p:spPr>
          <a:xfrm rot="10800000">
            <a:off x="7586465" y="4251969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9BB823EF-E2C1-4FDA-8321-2FFD6445C57A}"/>
              </a:ext>
            </a:extLst>
          </p:cNvPr>
          <p:cNvSpPr/>
          <p:nvPr/>
        </p:nvSpPr>
        <p:spPr>
          <a:xfrm>
            <a:off x="8078397" y="3868827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B7FA95AA-67D7-4BFF-A1BB-C51328EA7C1A}"/>
              </a:ext>
            </a:extLst>
          </p:cNvPr>
          <p:cNvSpPr/>
          <p:nvPr/>
        </p:nvSpPr>
        <p:spPr>
          <a:xfrm>
            <a:off x="8088368" y="4222406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03D864-19AB-4859-90E7-8EEC1A5911C8}"/>
              </a:ext>
            </a:extLst>
          </p:cNvPr>
          <p:cNvSpPr txBox="1"/>
          <p:nvPr/>
        </p:nvSpPr>
        <p:spPr>
          <a:xfrm>
            <a:off x="6605437" y="38800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男も</a:t>
            </a:r>
            <a:endParaRPr kumimoji="1" lang="en-US" altLang="ja-JP" sz="2400" dirty="0"/>
          </a:p>
          <a:p>
            <a:r>
              <a:rPr kumimoji="1" lang="ja-JP" altLang="en-US" sz="2400" dirty="0"/>
              <a:t>女も</a:t>
            </a:r>
            <a:endParaRPr kumimoji="1" lang="en-US" altLang="ja-JP" sz="24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89E8577-EFCE-47B7-A286-6EB1BFFEAA69}"/>
              </a:ext>
            </a:extLst>
          </p:cNvPr>
          <p:cNvSpPr txBox="1"/>
          <p:nvPr/>
        </p:nvSpPr>
        <p:spPr>
          <a:xfrm>
            <a:off x="8620358" y="391974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男の時と</a:t>
            </a:r>
            <a:endParaRPr kumimoji="1" lang="en-US" altLang="ja-JP" sz="2400" dirty="0"/>
          </a:p>
          <a:p>
            <a:r>
              <a:rPr kumimoji="1" lang="ja-JP" altLang="en-US" sz="2400" dirty="0"/>
              <a:t>女の時と</a:t>
            </a:r>
            <a:endParaRPr kumimoji="1" lang="en-US" altLang="ja-JP" sz="2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8B0AFF-8838-492C-8BE5-F2558038FCFA}"/>
              </a:ext>
            </a:extLst>
          </p:cNvPr>
          <p:cNvSpPr txBox="1"/>
          <p:nvPr/>
        </p:nvSpPr>
        <p:spPr>
          <a:xfrm>
            <a:off x="10522320" y="392105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468E008-9843-419B-BE33-B7C18DA91D05}"/>
              </a:ext>
            </a:extLst>
          </p:cNvPr>
          <p:cNvSpPr/>
          <p:nvPr/>
        </p:nvSpPr>
        <p:spPr>
          <a:xfrm>
            <a:off x="2893930" y="3921053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A55CDF57-9D08-40A6-814D-9227A3CBB774}"/>
              </a:ext>
            </a:extLst>
          </p:cNvPr>
          <p:cNvSpPr/>
          <p:nvPr/>
        </p:nvSpPr>
        <p:spPr>
          <a:xfrm rot="10800000">
            <a:off x="2903870" y="427944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6A4499D6-E4E6-45D8-9955-7A43491F9830}"/>
              </a:ext>
            </a:extLst>
          </p:cNvPr>
          <p:cNvSpPr/>
          <p:nvPr/>
        </p:nvSpPr>
        <p:spPr>
          <a:xfrm>
            <a:off x="4196117" y="391408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AABEFE40-BC31-4864-863C-42F139D0133E}"/>
              </a:ext>
            </a:extLst>
          </p:cNvPr>
          <p:cNvSpPr/>
          <p:nvPr/>
        </p:nvSpPr>
        <p:spPr>
          <a:xfrm>
            <a:off x="4196117" y="426890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BAA63DF-3738-4287-8BA8-0D8757744D5F}"/>
              </a:ext>
            </a:extLst>
          </p:cNvPr>
          <p:cNvSpPr txBox="1"/>
          <p:nvPr/>
        </p:nvSpPr>
        <p:spPr>
          <a:xfrm>
            <a:off x="3336261" y="400992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0BE8DE9-5F4D-474A-A787-BFC2B5BF3B97}"/>
              </a:ext>
            </a:extLst>
          </p:cNvPr>
          <p:cNvSpPr txBox="1"/>
          <p:nvPr/>
        </p:nvSpPr>
        <p:spPr>
          <a:xfrm>
            <a:off x="4638222" y="3978021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115A2C4C-AA9A-4C9C-8A1B-A36D73FB2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156" y="5547605"/>
            <a:ext cx="328603" cy="853514"/>
          </a:xfrm>
          <a:prstGeom prst="rect">
            <a:avLst/>
          </a:prstGeom>
        </p:spPr>
      </p:pic>
      <p:sp>
        <p:nvSpPr>
          <p:cNvPr id="82" name="楕円 81">
            <a:extLst>
              <a:ext uri="{FF2B5EF4-FFF2-40B4-BE49-F238E27FC236}">
                <a16:creationId xmlns:a16="http://schemas.microsoft.com/office/drawing/2014/main" id="{9DEDDB0B-F2BF-48C6-BED6-6B2BAE4D76FB}"/>
              </a:ext>
            </a:extLst>
          </p:cNvPr>
          <p:cNvSpPr/>
          <p:nvPr/>
        </p:nvSpPr>
        <p:spPr>
          <a:xfrm>
            <a:off x="561765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二等辺三角形 82">
            <a:extLst>
              <a:ext uri="{FF2B5EF4-FFF2-40B4-BE49-F238E27FC236}">
                <a16:creationId xmlns:a16="http://schemas.microsoft.com/office/drawing/2014/main" id="{51402BDF-9D41-40AE-8CDD-BD88D5DA7CCF}"/>
              </a:ext>
            </a:extLst>
          </p:cNvPr>
          <p:cNvSpPr/>
          <p:nvPr/>
        </p:nvSpPr>
        <p:spPr>
          <a:xfrm rot="10800000">
            <a:off x="5627597" y="5922833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65ED5AE-ED5E-494A-874F-A1BFF918D40D}"/>
              </a:ext>
            </a:extLst>
          </p:cNvPr>
          <p:cNvSpPr/>
          <p:nvPr/>
        </p:nvSpPr>
        <p:spPr>
          <a:xfrm>
            <a:off x="608479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二等辺三角形 84">
            <a:extLst>
              <a:ext uri="{FF2B5EF4-FFF2-40B4-BE49-F238E27FC236}">
                <a16:creationId xmlns:a16="http://schemas.microsoft.com/office/drawing/2014/main" id="{9FB66A34-76FD-4AEB-A6CA-EEB6BB5FFC6E}"/>
              </a:ext>
            </a:extLst>
          </p:cNvPr>
          <p:cNvSpPr/>
          <p:nvPr/>
        </p:nvSpPr>
        <p:spPr>
          <a:xfrm>
            <a:off x="6084797" y="591926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2A925CD-CA6B-447B-BCE6-261273029A64}"/>
              </a:ext>
            </a:extLst>
          </p:cNvPr>
          <p:cNvSpPr txBox="1"/>
          <p:nvPr/>
        </p:nvSpPr>
        <p:spPr>
          <a:xfrm>
            <a:off x="6630815" y="5549157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男らしいも</a:t>
            </a:r>
            <a:endParaRPr kumimoji="1" lang="en-US" altLang="ja-JP" sz="2400" dirty="0"/>
          </a:p>
          <a:p>
            <a:r>
              <a:rPr kumimoji="1" lang="ja-JP" altLang="en-US" sz="2400" dirty="0"/>
              <a:t>女らしいも</a:t>
            </a:r>
            <a:endParaRPr kumimoji="1" lang="en-US" altLang="ja-JP" sz="24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0FC42C6-EAB0-4352-A6FD-36C392B1C23B}"/>
              </a:ext>
            </a:extLst>
          </p:cNvPr>
          <p:cNvSpPr txBox="1"/>
          <p:nvPr/>
        </p:nvSpPr>
        <p:spPr>
          <a:xfrm>
            <a:off x="9934287" y="557332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A7DB4B3F-FB52-4B1D-9B92-48FC02B5E9DB}"/>
              </a:ext>
            </a:extLst>
          </p:cNvPr>
          <p:cNvSpPr/>
          <p:nvPr/>
        </p:nvSpPr>
        <p:spPr>
          <a:xfrm>
            <a:off x="2919308" y="5590162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二等辺三角形 93">
            <a:extLst>
              <a:ext uri="{FF2B5EF4-FFF2-40B4-BE49-F238E27FC236}">
                <a16:creationId xmlns:a16="http://schemas.microsoft.com/office/drawing/2014/main" id="{EFF25FBF-BC3C-45C4-B161-BAA88FB357A9}"/>
              </a:ext>
            </a:extLst>
          </p:cNvPr>
          <p:cNvSpPr/>
          <p:nvPr/>
        </p:nvSpPr>
        <p:spPr>
          <a:xfrm rot="10800000">
            <a:off x="2929248" y="594855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5D0CA563-DE2C-4C2A-806E-6CD2BD70DB1B}"/>
              </a:ext>
            </a:extLst>
          </p:cNvPr>
          <p:cNvSpPr/>
          <p:nvPr/>
        </p:nvSpPr>
        <p:spPr>
          <a:xfrm>
            <a:off x="4221495" y="55831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二等辺三角形 95">
            <a:extLst>
              <a:ext uri="{FF2B5EF4-FFF2-40B4-BE49-F238E27FC236}">
                <a16:creationId xmlns:a16="http://schemas.microsoft.com/office/drawing/2014/main" id="{0FC3654A-ACDA-4AE0-AD06-817A92C1C6E1}"/>
              </a:ext>
            </a:extLst>
          </p:cNvPr>
          <p:cNvSpPr/>
          <p:nvPr/>
        </p:nvSpPr>
        <p:spPr>
          <a:xfrm>
            <a:off x="4221495" y="59380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DAC005D-4D24-4530-A08D-A95163D805C9}"/>
              </a:ext>
            </a:extLst>
          </p:cNvPr>
          <p:cNvSpPr txBox="1"/>
          <p:nvPr/>
        </p:nvSpPr>
        <p:spPr>
          <a:xfrm>
            <a:off x="3361639" y="567903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F8A4DC26-5E5C-48CF-9FC1-C41044F266AB}"/>
              </a:ext>
            </a:extLst>
          </p:cNvPr>
          <p:cNvSpPr txBox="1"/>
          <p:nvPr/>
        </p:nvSpPr>
        <p:spPr>
          <a:xfrm>
            <a:off x="4663600" y="5647130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4B324D1-7BFA-4696-B280-1F1AF646DB9A}"/>
              </a:ext>
            </a:extLst>
          </p:cNvPr>
          <p:cNvSpPr txBox="1"/>
          <p:nvPr/>
        </p:nvSpPr>
        <p:spPr>
          <a:xfrm>
            <a:off x="2662251" y="302293"/>
            <a:ext cx="3223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Ｆさん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F73746A-0F3C-4F05-8109-ACF03F388505}"/>
              </a:ext>
            </a:extLst>
          </p:cNvPr>
          <p:cNvSpPr/>
          <p:nvPr/>
        </p:nvSpPr>
        <p:spPr>
          <a:xfrm rot="2899527">
            <a:off x="4119277" y="1490732"/>
            <a:ext cx="125001" cy="97726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8B31C11D-3A60-46CA-83F7-AA5DF40E14B5}"/>
              </a:ext>
            </a:extLst>
          </p:cNvPr>
          <p:cNvSpPr/>
          <p:nvPr/>
        </p:nvSpPr>
        <p:spPr>
          <a:xfrm rot="18857539">
            <a:off x="3760299" y="3226380"/>
            <a:ext cx="120951" cy="85426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5437637E-61B5-4052-B2B7-C99CE780CD56}"/>
              </a:ext>
            </a:extLst>
          </p:cNvPr>
          <p:cNvSpPr/>
          <p:nvPr/>
        </p:nvSpPr>
        <p:spPr>
          <a:xfrm>
            <a:off x="4394404" y="4838530"/>
            <a:ext cx="123923" cy="62779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07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4" grpId="0" animBg="1"/>
      <p:bldP spid="6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6CE13BE-ACBA-4981-8E12-E5D369D2610F}"/>
              </a:ext>
            </a:extLst>
          </p:cNvPr>
          <p:cNvSpPr txBox="1"/>
          <p:nvPr/>
        </p:nvSpPr>
        <p:spPr>
          <a:xfrm>
            <a:off x="1825195" y="2659559"/>
            <a:ext cx="88628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いろいろな人がいる。</a:t>
            </a:r>
          </a:p>
        </p:txBody>
      </p:sp>
    </p:spTree>
    <p:extLst>
      <p:ext uri="{BB962C8B-B14F-4D97-AF65-F5344CB8AC3E}">
        <p14:creationId xmlns:p14="http://schemas.microsoft.com/office/powerpoint/2010/main" val="27483569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4E57C7-DB95-4C36-956C-22C13B863A5A}"/>
              </a:ext>
            </a:extLst>
          </p:cNvPr>
          <p:cNvSpPr txBox="1"/>
          <p:nvPr/>
        </p:nvSpPr>
        <p:spPr>
          <a:xfrm>
            <a:off x="698061" y="3839395"/>
            <a:ext cx="16360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好きに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なる性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4CC033-D454-4182-BF3E-63577164720F}"/>
              </a:ext>
            </a:extLst>
          </p:cNvPr>
          <p:cNvSpPr txBox="1"/>
          <p:nvPr/>
        </p:nvSpPr>
        <p:spPr>
          <a:xfrm>
            <a:off x="705236" y="5769506"/>
            <a:ext cx="19149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表現の性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4779034" y="2626619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CE5C2531-0013-446B-B3F4-7E20F0CE9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189" y="3895330"/>
            <a:ext cx="328603" cy="853514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B40C0671-77D9-4F5C-BEEF-05F9C75EFDB5}"/>
              </a:ext>
            </a:extLst>
          </p:cNvPr>
          <p:cNvSpPr/>
          <p:nvPr/>
        </p:nvSpPr>
        <p:spPr>
          <a:xfrm>
            <a:off x="559227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8DFD1FAD-A332-44B2-9351-23243C548C97}"/>
              </a:ext>
            </a:extLst>
          </p:cNvPr>
          <p:cNvSpPr/>
          <p:nvPr/>
        </p:nvSpPr>
        <p:spPr>
          <a:xfrm rot="10800000">
            <a:off x="5602219" y="4253724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F7ACE6C-F3EA-4B25-9F71-631593C9557C}"/>
              </a:ext>
            </a:extLst>
          </p:cNvPr>
          <p:cNvSpPr/>
          <p:nvPr/>
        </p:nvSpPr>
        <p:spPr>
          <a:xfrm>
            <a:off x="605941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DAD482E6-1FA8-4E22-AB81-1163B371B164}"/>
              </a:ext>
            </a:extLst>
          </p:cNvPr>
          <p:cNvSpPr/>
          <p:nvPr/>
        </p:nvSpPr>
        <p:spPr>
          <a:xfrm>
            <a:off x="6059419" y="425015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767DBE0E-1999-461E-82EA-E0C6B99F78CA}"/>
              </a:ext>
            </a:extLst>
          </p:cNvPr>
          <p:cNvSpPr/>
          <p:nvPr/>
        </p:nvSpPr>
        <p:spPr>
          <a:xfrm>
            <a:off x="7569053" y="3886506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8D58F9EC-1591-41B4-95A1-6128718F2C5E}"/>
              </a:ext>
            </a:extLst>
          </p:cNvPr>
          <p:cNvSpPr/>
          <p:nvPr/>
        </p:nvSpPr>
        <p:spPr>
          <a:xfrm rot="10800000">
            <a:off x="7586465" y="4251969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9BB823EF-E2C1-4FDA-8321-2FFD6445C57A}"/>
              </a:ext>
            </a:extLst>
          </p:cNvPr>
          <p:cNvSpPr/>
          <p:nvPr/>
        </p:nvSpPr>
        <p:spPr>
          <a:xfrm>
            <a:off x="8078397" y="3868827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B7FA95AA-67D7-4BFF-A1BB-C51328EA7C1A}"/>
              </a:ext>
            </a:extLst>
          </p:cNvPr>
          <p:cNvSpPr/>
          <p:nvPr/>
        </p:nvSpPr>
        <p:spPr>
          <a:xfrm>
            <a:off x="8088368" y="4222406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03D864-19AB-4859-90E7-8EEC1A5911C8}"/>
              </a:ext>
            </a:extLst>
          </p:cNvPr>
          <p:cNvSpPr txBox="1"/>
          <p:nvPr/>
        </p:nvSpPr>
        <p:spPr>
          <a:xfrm>
            <a:off x="6605437" y="38800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男も</a:t>
            </a:r>
            <a:endParaRPr kumimoji="1" lang="en-US" altLang="ja-JP" sz="2400" dirty="0"/>
          </a:p>
          <a:p>
            <a:r>
              <a:rPr kumimoji="1" lang="ja-JP" altLang="en-US" sz="2400" dirty="0"/>
              <a:t>女も</a:t>
            </a:r>
            <a:endParaRPr kumimoji="1" lang="en-US" altLang="ja-JP" sz="24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89E8577-EFCE-47B7-A286-6EB1BFFEAA69}"/>
              </a:ext>
            </a:extLst>
          </p:cNvPr>
          <p:cNvSpPr txBox="1"/>
          <p:nvPr/>
        </p:nvSpPr>
        <p:spPr>
          <a:xfrm>
            <a:off x="8620358" y="391974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男の時と</a:t>
            </a:r>
            <a:endParaRPr kumimoji="1" lang="en-US" altLang="ja-JP" sz="2400" dirty="0"/>
          </a:p>
          <a:p>
            <a:r>
              <a:rPr kumimoji="1" lang="ja-JP" altLang="en-US" sz="2400" dirty="0"/>
              <a:t>女の時と</a:t>
            </a:r>
            <a:endParaRPr kumimoji="1" lang="en-US" altLang="ja-JP" sz="2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8B0AFF-8838-492C-8BE5-F2558038FCFA}"/>
              </a:ext>
            </a:extLst>
          </p:cNvPr>
          <p:cNvSpPr txBox="1"/>
          <p:nvPr/>
        </p:nvSpPr>
        <p:spPr>
          <a:xfrm>
            <a:off x="10522320" y="392105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468E008-9843-419B-BE33-B7C18DA91D05}"/>
              </a:ext>
            </a:extLst>
          </p:cNvPr>
          <p:cNvSpPr/>
          <p:nvPr/>
        </p:nvSpPr>
        <p:spPr>
          <a:xfrm>
            <a:off x="2893930" y="3921053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A55CDF57-9D08-40A6-814D-9227A3CBB774}"/>
              </a:ext>
            </a:extLst>
          </p:cNvPr>
          <p:cNvSpPr/>
          <p:nvPr/>
        </p:nvSpPr>
        <p:spPr>
          <a:xfrm rot="10800000">
            <a:off x="2903870" y="427944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6A4499D6-E4E6-45D8-9955-7A43491F9830}"/>
              </a:ext>
            </a:extLst>
          </p:cNvPr>
          <p:cNvSpPr/>
          <p:nvPr/>
        </p:nvSpPr>
        <p:spPr>
          <a:xfrm>
            <a:off x="4196117" y="391408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AABEFE40-BC31-4864-863C-42F139D0133E}"/>
              </a:ext>
            </a:extLst>
          </p:cNvPr>
          <p:cNvSpPr/>
          <p:nvPr/>
        </p:nvSpPr>
        <p:spPr>
          <a:xfrm>
            <a:off x="4196117" y="426890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BAA63DF-3738-4287-8BA8-0D8757744D5F}"/>
              </a:ext>
            </a:extLst>
          </p:cNvPr>
          <p:cNvSpPr txBox="1"/>
          <p:nvPr/>
        </p:nvSpPr>
        <p:spPr>
          <a:xfrm>
            <a:off x="3336261" y="400992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0BE8DE9-5F4D-474A-A787-BFC2B5BF3B97}"/>
              </a:ext>
            </a:extLst>
          </p:cNvPr>
          <p:cNvSpPr txBox="1"/>
          <p:nvPr/>
        </p:nvSpPr>
        <p:spPr>
          <a:xfrm>
            <a:off x="4638222" y="3978021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115A2C4C-AA9A-4C9C-8A1B-A36D73FB2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156" y="5547605"/>
            <a:ext cx="328603" cy="853514"/>
          </a:xfrm>
          <a:prstGeom prst="rect">
            <a:avLst/>
          </a:prstGeom>
        </p:spPr>
      </p:pic>
      <p:sp>
        <p:nvSpPr>
          <p:cNvPr id="82" name="楕円 81">
            <a:extLst>
              <a:ext uri="{FF2B5EF4-FFF2-40B4-BE49-F238E27FC236}">
                <a16:creationId xmlns:a16="http://schemas.microsoft.com/office/drawing/2014/main" id="{9DEDDB0B-F2BF-48C6-BED6-6B2BAE4D76FB}"/>
              </a:ext>
            </a:extLst>
          </p:cNvPr>
          <p:cNvSpPr/>
          <p:nvPr/>
        </p:nvSpPr>
        <p:spPr>
          <a:xfrm>
            <a:off x="561765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二等辺三角形 82">
            <a:extLst>
              <a:ext uri="{FF2B5EF4-FFF2-40B4-BE49-F238E27FC236}">
                <a16:creationId xmlns:a16="http://schemas.microsoft.com/office/drawing/2014/main" id="{51402BDF-9D41-40AE-8CDD-BD88D5DA7CCF}"/>
              </a:ext>
            </a:extLst>
          </p:cNvPr>
          <p:cNvSpPr/>
          <p:nvPr/>
        </p:nvSpPr>
        <p:spPr>
          <a:xfrm rot="10800000">
            <a:off x="5627597" y="5922833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65ED5AE-ED5E-494A-874F-A1BFF918D40D}"/>
              </a:ext>
            </a:extLst>
          </p:cNvPr>
          <p:cNvSpPr/>
          <p:nvPr/>
        </p:nvSpPr>
        <p:spPr>
          <a:xfrm>
            <a:off x="608479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二等辺三角形 84">
            <a:extLst>
              <a:ext uri="{FF2B5EF4-FFF2-40B4-BE49-F238E27FC236}">
                <a16:creationId xmlns:a16="http://schemas.microsoft.com/office/drawing/2014/main" id="{9FB66A34-76FD-4AEB-A6CA-EEB6BB5FFC6E}"/>
              </a:ext>
            </a:extLst>
          </p:cNvPr>
          <p:cNvSpPr/>
          <p:nvPr/>
        </p:nvSpPr>
        <p:spPr>
          <a:xfrm>
            <a:off x="6084797" y="591926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2A925CD-CA6B-447B-BCE6-261273029A64}"/>
              </a:ext>
            </a:extLst>
          </p:cNvPr>
          <p:cNvSpPr txBox="1"/>
          <p:nvPr/>
        </p:nvSpPr>
        <p:spPr>
          <a:xfrm>
            <a:off x="6630815" y="5549157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男らしいも</a:t>
            </a:r>
            <a:endParaRPr kumimoji="1" lang="en-US" altLang="ja-JP" sz="2400" dirty="0"/>
          </a:p>
          <a:p>
            <a:r>
              <a:rPr kumimoji="1" lang="ja-JP" altLang="en-US" sz="2400" dirty="0"/>
              <a:t>女らしいも</a:t>
            </a:r>
            <a:endParaRPr kumimoji="1" lang="en-US" altLang="ja-JP" sz="24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0FC42C6-EAB0-4352-A6FD-36C392B1C23B}"/>
              </a:ext>
            </a:extLst>
          </p:cNvPr>
          <p:cNvSpPr txBox="1"/>
          <p:nvPr/>
        </p:nvSpPr>
        <p:spPr>
          <a:xfrm>
            <a:off x="9934287" y="557332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A7DB4B3F-FB52-4B1D-9B92-48FC02B5E9DB}"/>
              </a:ext>
            </a:extLst>
          </p:cNvPr>
          <p:cNvSpPr/>
          <p:nvPr/>
        </p:nvSpPr>
        <p:spPr>
          <a:xfrm>
            <a:off x="2919308" y="5590162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二等辺三角形 93">
            <a:extLst>
              <a:ext uri="{FF2B5EF4-FFF2-40B4-BE49-F238E27FC236}">
                <a16:creationId xmlns:a16="http://schemas.microsoft.com/office/drawing/2014/main" id="{EFF25FBF-BC3C-45C4-B161-BAA88FB357A9}"/>
              </a:ext>
            </a:extLst>
          </p:cNvPr>
          <p:cNvSpPr/>
          <p:nvPr/>
        </p:nvSpPr>
        <p:spPr>
          <a:xfrm rot="10800000">
            <a:off x="2929248" y="594855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5D0CA563-DE2C-4C2A-806E-6CD2BD70DB1B}"/>
              </a:ext>
            </a:extLst>
          </p:cNvPr>
          <p:cNvSpPr/>
          <p:nvPr/>
        </p:nvSpPr>
        <p:spPr>
          <a:xfrm>
            <a:off x="4221495" y="55831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二等辺三角形 95">
            <a:extLst>
              <a:ext uri="{FF2B5EF4-FFF2-40B4-BE49-F238E27FC236}">
                <a16:creationId xmlns:a16="http://schemas.microsoft.com/office/drawing/2014/main" id="{0FC3654A-ACDA-4AE0-AD06-817A92C1C6E1}"/>
              </a:ext>
            </a:extLst>
          </p:cNvPr>
          <p:cNvSpPr/>
          <p:nvPr/>
        </p:nvSpPr>
        <p:spPr>
          <a:xfrm>
            <a:off x="4221495" y="59380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DAC005D-4D24-4530-A08D-A95163D805C9}"/>
              </a:ext>
            </a:extLst>
          </p:cNvPr>
          <p:cNvSpPr txBox="1"/>
          <p:nvPr/>
        </p:nvSpPr>
        <p:spPr>
          <a:xfrm>
            <a:off x="3361639" y="567903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F8A4DC26-5E5C-48CF-9FC1-C41044F266AB}"/>
              </a:ext>
            </a:extLst>
          </p:cNvPr>
          <p:cNvSpPr txBox="1"/>
          <p:nvPr/>
        </p:nvSpPr>
        <p:spPr>
          <a:xfrm>
            <a:off x="4663600" y="5647130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F73746A-0F3C-4F05-8109-ACF03F388505}"/>
              </a:ext>
            </a:extLst>
          </p:cNvPr>
          <p:cNvSpPr/>
          <p:nvPr/>
        </p:nvSpPr>
        <p:spPr>
          <a:xfrm rot="2899527">
            <a:off x="4119277" y="1490732"/>
            <a:ext cx="125001" cy="97726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8B31C11D-3A60-46CA-83F7-AA5DF40E14B5}"/>
              </a:ext>
            </a:extLst>
          </p:cNvPr>
          <p:cNvSpPr/>
          <p:nvPr/>
        </p:nvSpPr>
        <p:spPr>
          <a:xfrm>
            <a:off x="4763048" y="1828107"/>
            <a:ext cx="104086" cy="5636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5437637E-61B5-4052-B2B7-C99CE780CD56}"/>
              </a:ext>
            </a:extLst>
          </p:cNvPr>
          <p:cNvSpPr/>
          <p:nvPr/>
        </p:nvSpPr>
        <p:spPr>
          <a:xfrm rot="18479656">
            <a:off x="5530008" y="1610951"/>
            <a:ext cx="124541" cy="97183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F1D05E32-69C5-4913-AE04-B65024D6F520}"/>
              </a:ext>
            </a:extLst>
          </p:cNvPr>
          <p:cNvSpPr/>
          <p:nvPr/>
        </p:nvSpPr>
        <p:spPr>
          <a:xfrm rot="17197011">
            <a:off x="7205080" y="415193"/>
            <a:ext cx="129143" cy="321764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9981D316-2F4D-40D4-B714-15DD80645C75}"/>
              </a:ext>
            </a:extLst>
          </p:cNvPr>
          <p:cNvSpPr/>
          <p:nvPr/>
        </p:nvSpPr>
        <p:spPr>
          <a:xfrm rot="4738629">
            <a:off x="6278625" y="-624001"/>
            <a:ext cx="128948" cy="512426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E5A113BC-FE40-4EB1-9CC5-3C05EFF71460}"/>
              </a:ext>
            </a:extLst>
          </p:cNvPr>
          <p:cNvSpPr/>
          <p:nvPr/>
        </p:nvSpPr>
        <p:spPr>
          <a:xfrm rot="4624829">
            <a:off x="6867502" y="-177523"/>
            <a:ext cx="109703" cy="419594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6482A24A-FF59-4A85-BE1B-12288B6AA144}"/>
              </a:ext>
            </a:extLst>
          </p:cNvPr>
          <p:cNvSpPr/>
          <p:nvPr/>
        </p:nvSpPr>
        <p:spPr>
          <a:xfrm rot="4341801">
            <a:off x="7567217" y="417513"/>
            <a:ext cx="118055" cy="306622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96DDA152-CB5B-4C95-87B5-28A32D5E398F}"/>
              </a:ext>
            </a:extLst>
          </p:cNvPr>
          <p:cNvSpPr/>
          <p:nvPr/>
        </p:nvSpPr>
        <p:spPr>
          <a:xfrm rot="19508785">
            <a:off x="9258541" y="1364118"/>
            <a:ext cx="146317" cy="112998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51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4" grpId="0" animBg="1"/>
      <p:bldP spid="65" grpId="0" animBg="1"/>
      <p:bldP spid="66" grpId="0" animBg="1"/>
      <p:bldP spid="76" grpId="0" animBg="1"/>
      <p:bldP spid="86" grpId="0" animBg="1"/>
      <p:bldP spid="87" grpId="0" animBg="1"/>
      <p:bldP spid="8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760EA82-C843-4F88-A26F-45312C6649AD}"/>
              </a:ext>
            </a:extLst>
          </p:cNvPr>
          <p:cNvSpPr/>
          <p:nvPr/>
        </p:nvSpPr>
        <p:spPr>
          <a:xfrm>
            <a:off x="8666091" y="6289200"/>
            <a:ext cx="256429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243B99E-908F-4CB8-BB18-3D1CA4D32C69}"/>
              </a:ext>
            </a:extLst>
          </p:cNvPr>
          <p:cNvSpPr/>
          <p:nvPr/>
        </p:nvSpPr>
        <p:spPr>
          <a:xfrm>
            <a:off x="7840315" y="596348"/>
            <a:ext cx="373214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BFF4331-E3C4-4EBF-AC39-EA42C4BBD175}"/>
              </a:ext>
            </a:extLst>
          </p:cNvPr>
          <p:cNvSpPr/>
          <p:nvPr/>
        </p:nvSpPr>
        <p:spPr>
          <a:xfrm>
            <a:off x="1517421" y="368955"/>
            <a:ext cx="5718219" cy="57587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D0AD16-7262-4A10-B979-8F7E9D6A8828}"/>
              </a:ext>
            </a:extLst>
          </p:cNvPr>
          <p:cNvSpPr txBox="1"/>
          <p:nvPr/>
        </p:nvSpPr>
        <p:spPr>
          <a:xfrm>
            <a:off x="8666091" y="6308681"/>
            <a:ext cx="10171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出典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E10E8D1-D2F5-41D6-A3CE-9152BB2D03DF}"/>
              </a:ext>
            </a:extLst>
          </p:cNvPr>
          <p:cNvSpPr txBox="1"/>
          <p:nvPr/>
        </p:nvSpPr>
        <p:spPr>
          <a:xfrm>
            <a:off x="7840315" y="636115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　Ｂさん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E3022B-C014-48B2-AD8C-44D9573F2A19}"/>
              </a:ext>
            </a:extLst>
          </p:cNvPr>
          <p:cNvSpPr txBox="1"/>
          <p:nvPr/>
        </p:nvSpPr>
        <p:spPr>
          <a:xfrm>
            <a:off x="7654785" y="2955953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体は男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AB1AA9-C522-403B-8D01-6A624F837070}"/>
              </a:ext>
            </a:extLst>
          </p:cNvPr>
          <p:cNvSpPr txBox="1"/>
          <p:nvPr/>
        </p:nvSpPr>
        <p:spPr>
          <a:xfrm>
            <a:off x="7724359" y="4168455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好きになるのは男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068C972-35B3-484B-AF3E-352F4AEF6FB3}"/>
              </a:ext>
            </a:extLst>
          </p:cNvPr>
          <p:cNvSpPr txBox="1"/>
          <p:nvPr/>
        </p:nvSpPr>
        <p:spPr>
          <a:xfrm>
            <a:off x="7654785" y="1696487"/>
            <a:ext cx="43218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見た感じは男？</a:t>
            </a:r>
            <a:endParaRPr kumimoji="1" lang="en-US" altLang="ja-JP" sz="3200" dirty="0"/>
          </a:p>
          <a:p>
            <a:r>
              <a:rPr kumimoji="1" lang="ja-JP" altLang="en-US" sz="3200" dirty="0"/>
              <a:t>　　　　　女？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507882-FC22-493F-BCCB-A8CD2D5F330A}"/>
              </a:ext>
            </a:extLst>
          </p:cNvPr>
          <p:cNvSpPr txBox="1"/>
          <p:nvPr/>
        </p:nvSpPr>
        <p:spPr>
          <a:xfrm>
            <a:off x="2635523" y="1687595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　写真</a:t>
            </a:r>
          </a:p>
        </p:txBody>
      </p:sp>
    </p:spTree>
    <p:extLst>
      <p:ext uri="{BB962C8B-B14F-4D97-AF65-F5344CB8AC3E}">
        <p14:creationId xmlns:p14="http://schemas.microsoft.com/office/powerpoint/2010/main" val="296468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  <p:bldP spid="8" grpId="0"/>
      <p:bldP spid="2" grpId="0"/>
      <p:bldP spid="5" grpId="0"/>
      <p:bldP spid="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4E57C7-DB95-4C36-956C-22C13B863A5A}"/>
              </a:ext>
            </a:extLst>
          </p:cNvPr>
          <p:cNvSpPr txBox="1"/>
          <p:nvPr/>
        </p:nvSpPr>
        <p:spPr>
          <a:xfrm>
            <a:off x="698061" y="3839395"/>
            <a:ext cx="16360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好きに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なる性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4CC033-D454-4182-BF3E-63577164720F}"/>
              </a:ext>
            </a:extLst>
          </p:cNvPr>
          <p:cNvSpPr txBox="1"/>
          <p:nvPr/>
        </p:nvSpPr>
        <p:spPr>
          <a:xfrm>
            <a:off x="705236" y="5769506"/>
            <a:ext cx="19149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表現の性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4779034" y="2626619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CE5C2531-0013-446B-B3F4-7E20F0CE9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189" y="3895330"/>
            <a:ext cx="328603" cy="853514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B40C0671-77D9-4F5C-BEEF-05F9C75EFDB5}"/>
              </a:ext>
            </a:extLst>
          </p:cNvPr>
          <p:cNvSpPr/>
          <p:nvPr/>
        </p:nvSpPr>
        <p:spPr>
          <a:xfrm>
            <a:off x="559227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8DFD1FAD-A332-44B2-9351-23243C548C97}"/>
              </a:ext>
            </a:extLst>
          </p:cNvPr>
          <p:cNvSpPr/>
          <p:nvPr/>
        </p:nvSpPr>
        <p:spPr>
          <a:xfrm rot="10800000">
            <a:off x="5602219" y="4253724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F7ACE6C-F3EA-4B25-9F71-631593C9557C}"/>
              </a:ext>
            </a:extLst>
          </p:cNvPr>
          <p:cNvSpPr/>
          <p:nvPr/>
        </p:nvSpPr>
        <p:spPr>
          <a:xfrm>
            <a:off x="605941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DAD482E6-1FA8-4E22-AB81-1163B371B164}"/>
              </a:ext>
            </a:extLst>
          </p:cNvPr>
          <p:cNvSpPr/>
          <p:nvPr/>
        </p:nvSpPr>
        <p:spPr>
          <a:xfrm>
            <a:off x="6059419" y="425015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767DBE0E-1999-461E-82EA-E0C6B99F78CA}"/>
              </a:ext>
            </a:extLst>
          </p:cNvPr>
          <p:cNvSpPr/>
          <p:nvPr/>
        </p:nvSpPr>
        <p:spPr>
          <a:xfrm>
            <a:off x="7569053" y="3886506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8D58F9EC-1591-41B4-95A1-6128718F2C5E}"/>
              </a:ext>
            </a:extLst>
          </p:cNvPr>
          <p:cNvSpPr/>
          <p:nvPr/>
        </p:nvSpPr>
        <p:spPr>
          <a:xfrm rot="10800000">
            <a:off x="7586465" y="4251969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9BB823EF-E2C1-4FDA-8321-2FFD6445C57A}"/>
              </a:ext>
            </a:extLst>
          </p:cNvPr>
          <p:cNvSpPr/>
          <p:nvPr/>
        </p:nvSpPr>
        <p:spPr>
          <a:xfrm>
            <a:off x="8078397" y="3868827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B7FA95AA-67D7-4BFF-A1BB-C51328EA7C1A}"/>
              </a:ext>
            </a:extLst>
          </p:cNvPr>
          <p:cNvSpPr/>
          <p:nvPr/>
        </p:nvSpPr>
        <p:spPr>
          <a:xfrm>
            <a:off x="8088368" y="4222406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03D864-19AB-4859-90E7-8EEC1A5911C8}"/>
              </a:ext>
            </a:extLst>
          </p:cNvPr>
          <p:cNvSpPr txBox="1"/>
          <p:nvPr/>
        </p:nvSpPr>
        <p:spPr>
          <a:xfrm>
            <a:off x="6605437" y="38800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男も</a:t>
            </a:r>
            <a:endParaRPr kumimoji="1" lang="en-US" altLang="ja-JP" sz="2400" dirty="0"/>
          </a:p>
          <a:p>
            <a:r>
              <a:rPr kumimoji="1" lang="ja-JP" altLang="en-US" sz="2400" dirty="0"/>
              <a:t>女も</a:t>
            </a:r>
            <a:endParaRPr kumimoji="1" lang="en-US" altLang="ja-JP" sz="24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89E8577-EFCE-47B7-A286-6EB1BFFEAA69}"/>
              </a:ext>
            </a:extLst>
          </p:cNvPr>
          <p:cNvSpPr txBox="1"/>
          <p:nvPr/>
        </p:nvSpPr>
        <p:spPr>
          <a:xfrm>
            <a:off x="8620358" y="391974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男の時と</a:t>
            </a:r>
            <a:endParaRPr kumimoji="1" lang="en-US" altLang="ja-JP" sz="2400" dirty="0"/>
          </a:p>
          <a:p>
            <a:r>
              <a:rPr kumimoji="1" lang="ja-JP" altLang="en-US" sz="2400" dirty="0"/>
              <a:t>女の時と</a:t>
            </a:r>
            <a:endParaRPr kumimoji="1" lang="en-US" altLang="ja-JP" sz="2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8B0AFF-8838-492C-8BE5-F2558038FCFA}"/>
              </a:ext>
            </a:extLst>
          </p:cNvPr>
          <p:cNvSpPr txBox="1"/>
          <p:nvPr/>
        </p:nvSpPr>
        <p:spPr>
          <a:xfrm>
            <a:off x="10522320" y="392105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468E008-9843-419B-BE33-B7C18DA91D05}"/>
              </a:ext>
            </a:extLst>
          </p:cNvPr>
          <p:cNvSpPr/>
          <p:nvPr/>
        </p:nvSpPr>
        <p:spPr>
          <a:xfrm>
            <a:off x="2893930" y="3921053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A55CDF57-9D08-40A6-814D-9227A3CBB774}"/>
              </a:ext>
            </a:extLst>
          </p:cNvPr>
          <p:cNvSpPr/>
          <p:nvPr/>
        </p:nvSpPr>
        <p:spPr>
          <a:xfrm rot="10800000">
            <a:off x="2903870" y="427944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6A4499D6-E4E6-45D8-9955-7A43491F9830}"/>
              </a:ext>
            </a:extLst>
          </p:cNvPr>
          <p:cNvSpPr/>
          <p:nvPr/>
        </p:nvSpPr>
        <p:spPr>
          <a:xfrm>
            <a:off x="4196117" y="391408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AABEFE40-BC31-4864-863C-42F139D0133E}"/>
              </a:ext>
            </a:extLst>
          </p:cNvPr>
          <p:cNvSpPr/>
          <p:nvPr/>
        </p:nvSpPr>
        <p:spPr>
          <a:xfrm>
            <a:off x="4196117" y="426890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BAA63DF-3738-4287-8BA8-0D8757744D5F}"/>
              </a:ext>
            </a:extLst>
          </p:cNvPr>
          <p:cNvSpPr txBox="1"/>
          <p:nvPr/>
        </p:nvSpPr>
        <p:spPr>
          <a:xfrm>
            <a:off x="3336261" y="400992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0BE8DE9-5F4D-474A-A787-BFC2B5BF3B97}"/>
              </a:ext>
            </a:extLst>
          </p:cNvPr>
          <p:cNvSpPr txBox="1"/>
          <p:nvPr/>
        </p:nvSpPr>
        <p:spPr>
          <a:xfrm>
            <a:off x="4638222" y="3978021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115A2C4C-AA9A-4C9C-8A1B-A36D73FB2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156" y="5547605"/>
            <a:ext cx="328603" cy="853514"/>
          </a:xfrm>
          <a:prstGeom prst="rect">
            <a:avLst/>
          </a:prstGeom>
        </p:spPr>
      </p:pic>
      <p:sp>
        <p:nvSpPr>
          <p:cNvPr id="82" name="楕円 81">
            <a:extLst>
              <a:ext uri="{FF2B5EF4-FFF2-40B4-BE49-F238E27FC236}">
                <a16:creationId xmlns:a16="http://schemas.microsoft.com/office/drawing/2014/main" id="{9DEDDB0B-F2BF-48C6-BED6-6B2BAE4D76FB}"/>
              </a:ext>
            </a:extLst>
          </p:cNvPr>
          <p:cNvSpPr/>
          <p:nvPr/>
        </p:nvSpPr>
        <p:spPr>
          <a:xfrm>
            <a:off x="561765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二等辺三角形 82">
            <a:extLst>
              <a:ext uri="{FF2B5EF4-FFF2-40B4-BE49-F238E27FC236}">
                <a16:creationId xmlns:a16="http://schemas.microsoft.com/office/drawing/2014/main" id="{51402BDF-9D41-40AE-8CDD-BD88D5DA7CCF}"/>
              </a:ext>
            </a:extLst>
          </p:cNvPr>
          <p:cNvSpPr/>
          <p:nvPr/>
        </p:nvSpPr>
        <p:spPr>
          <a:xfrm rot="10800000">
            <a:off x="5627597" y="5922833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65ED5AE-ED5E-494A-874F-A1BFF918D40D}"/>
              </a:ext>
            </a:extLst>
          </p:cNvPr>
          <p:cNvSpPr/>
          <p:nvPr/>
        </p:nvSpPr>
        <p:spPr>
          <a:xfrm>
            <a:off x="608479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二等辺三角形 84">
            <a:extLst>
              <a:ext uri="{FF2B5EF4-FFF2-40B4-BE49-F238E27FC236}">
                <a16:creationId xmlns:a16="http://schemas.microsoft.com/office/drawing/2014/main" id="{9FB66A34-76FD-4AEB-A6CA-EEB6BB5FFC6E}"/>
              </a:ext>
            </a:extLst>
          </p:cNvPr>
          <p:cNvSpPr/>
          <p:nvPr/>
        </p:nvSpPr>
        <p:spPr>
          <a:xfrm>
            <a:off x="6084797" y="591926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2A925CD-CA6B-447B-BCE6-261273029A64}"/>
              </a:ext>
            </a:extLst>
          </p:cNvPr>
          <p:cNvSpPr txBox="1"/>
          <p:nvPr/>
        </p:nvSpPr>
        <p:spPr>
          <a:xfrm>
            <a:off x="6630815" y="5549157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男らしいも</a:t>
            </a:r>
            <a:endParaRPr kumimoji="1" lang="en-US" altLang="ja-JP" sz="2400" dirty="0"/>
          </a:p>
          <a:p>
            <a:r>
              <a:rPr kumimoji="1" lang="ja-JP" altLang="en-US" sz="2400" dirty="0"/>
              <a:t>女らしいも</a:t>
            </a:r>
            <a:endParaRPr kumimoji="1" lang="en-US" altLang="ja-JP" sz="24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0FC42C6-EAB0-4352-A6FD-36C392B1C23B}"/>
              </a:ext>
            </a:extLst>
          </p:cNvPr>
          <p:cNvSpPr txBox="1"/>
          <p:nvPr/>
        </p:nvSpPr>
        <p:spPr>
          <a:xfrm>
            <a:off x="9934287" y="557332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A7DB4B3F-FB52-4B1D-9B92-48FC02B5E9DB}"/>
              </a:ext>
            </a:extLst>
          </p:cNvPr>
          <p:cNvSpPr/>
          <p:nvPr/>
        </p:nvSpPr>
        <p:spPr>
          <a:xfrm>
            <a:off x="2919308" y="5590162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二等辺三角形 93">
            <a:extLst>
              <a:ext uri="{FF2B5EF4-FFF2-40B4-BE49-F238E27FC236}">
                <a16:creationId xmlns:a16="http://schemas.microsoft.com/office/drawing/2014/main" id="{EFF25FBF-BC3C-45C4-B161-BAA88FB357A9}"/>
              </a:ext>
            </a:extLst>
          </p:cNvPr>
          <p:cNvSpPr/>
          <p:nvPr/>
        </p:nvSpPr>
        <p:spPr>
          <a:xfrm rot="10800000">
            <a:off x="2929248" y="594855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5D0CA563-DE2C-4C2A-806E-6CD2BD70DB1B}"/>
              </a:ext>
            </a:extLst>
          </p:cNvPr>
          <p:cNvSpPr/>
          <p:nvPr/>
        </p:nvSpPr>
        <p:spPr>
          <a:xfrm>
            <a:off x="4221495" y="55831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二等辺三角形 95">
            <a:extLst>
              <a:ext uri="{FF2B5EF4-FFF2-40B4-BE49-F238E27FC236}">
                <a16:creationId xmlns:a16="http://schemas.microsoft.com/office/drawing/2014/main" id="{0FC3654A-ACDA-4AE0-AD06-817A92C1C6E1}"/>
              </a:ext>
            </a:extLst>
          </p:cNvPr>
          <p:cNvSpPr/>
          <p:nvPr/>
        </p:nvSpPr>
        <p:spPr>
          <a:xfrm>
            <a:off x="4221495" y="59380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DAC005D-4D24-4530-A08D-A95163D805C9}"/>
              </a:ext>
            </a:extLst>
          </p:cNvPr>
          <p:cNvSpPr txBox="1"/>
          <p:nvPr/>
        </p:nvSpPr>
        <p:spPr>
          <a:xfrm>
            <a:off x="3361639" y="567903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F8A4DC26-5E5C-48CF-9FC1-C41044F266AB}"/>
              </a:ext>
            </a:extLst>
          </p:cNvPr>
          <p:cNvSpPr txBox="1"/>
          <p:nvPr/>
        </p:nvSpPr>
        <p:spPr>
          <a:xfrm>
            <a:off x="4663600" y="5647130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AFA6960-D7B5-459F-880A-8F6B0A947F31}"/>
              </a:ext>
            </a:extLst>
          </p:cNvPr>
          <p:cNvSpPr/>
          <p:nvPr/>
        </p:nvSpPr>
        <p:spPr>
          <a:xfrm>
            <a:off x="3203617" y="3484567"/>
            <a:ext cx="108749" cy="35482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6413C555-0268-4413-9D93-A94263C53893}"/>
              </a:ext>
            </a:extLst>
          </p:cNvPr>
          <p:cNvSpPr/>
          <p:nvPr/>
        </p:nvSpPr>
        <p:spPr>
          <a:xfrm rot="19079175">
            <a:off x="3788302" y="3209582"/>
            <a:ext cx="103851" cy="76256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2212AD0F-B208-4C3E-9C9C-1C45F65E9F71}"/>
              </a:ext>
            </a:extLst>
          </p:cNvPr>
          <p:cNvSpPr/>
          <p:nvPr/>
        </p:nvSpPr>
        <p:spPr>
          <a:xfrm rot="17544630">
            <a:off x="4540487" y="2708107"/>
            <a:ext cx="96627" cy="185178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EEED7E2F-FA0F-4CAE-B163-575AD156D965}"/>
              </a:ext>
            </a:extLst>
          </p:cNvPr>
          <p:cNvSpPr/>
          <p:nvPr/>
        </p:nvSpPr>
        <p:spPr>
          <a:xfrm rot="16687986">
            <a:off x="5884160" y="2311677"/>
            <a:ext cx="99991" cy="283332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8242F716-5C3E-41D7-8D1A-ECC95878A7F2}"/>
              </a:ext>
            </a:extLst>
          </p:cNvPr>
          <p:cNvSpPr/>
          <p:nvPr/>
        </p:nvSpPr>
        <p:spPr>
          <a:xfrm rot="16447923">
            <a:off x="7659500" y="1190458"/>
            <a:ext cx="103038" cy="499894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85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69" grpId="0" animBg="1"/>
      <p:bldP spid="70" grpId="0" animBg="1"/>
      <p:bldP spid="7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4E57C7-DB95-4C36-956C-22C13B863A5A}"/>
              </a:ext>
            </a:extLst>
          </p:cNvPr>
          <p:cNvSpPr txBox="1"/>
          <p:nvPr/>
        </p:nvSpPr>
        <p:spPr>
          <a:xfrm>
            <a:off x="698061" y="3839395"/>
            <a:ext cx="16360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好きに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なる性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4CC033-D454-4182-BF3E-63577164720F}"/>
              </a:ext>
            </a:extLst>
          </p:cNvPr>
          <p:cNvSpPr txBox="1"/>
          <p:nvPr/>
        </p:nvSpPr>
        <p:spPr>
          <a:xfrm>
            <a:off x="705236" y="5769506"/>
            <a:ext cx="19149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表現の性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4779034" y="2626619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CE5C2531-0013-446B-B3F4-7E20F0CE9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189" y="3895330"/>
            <a:ext cx="328603" cy="853514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B40C0671-77D9-4F5C-BEEF-05F9C75EFDB5}"/>
              </a:ext>
            </a:extLst>
          </p:cNvPr>
          <p:cNvSpPr/>
          <p:nvPr/>
        </p:nvSpPr>
        <p:spPr>
          <a:xfrm>
            <a:off x="559227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8DFD1FAD-A332-44B2-9351-23243C548C97}"/>
              </a:ext>
            </a:extLst>
          </p:cNvPr>
          <p:cNvSpPr/>
          <p:nvPr/>
        </p:nvSpPr>
        <p:spPr>
          <a:xfrm rot="10800000">
            <a:off x="5602219" y="4253724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F7ACE6C-F3EA-4B25-9F71-631593C9557C}"/>
              </a:ext>
            </a:extLst>
          </p:cNvPr>
          <p:cNvSpPr/>
          <p:nvPr/>
        </p:nvSpPr>
        <p:spPr>
          <a:xfrm>
            <a:off x="605941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DAD482E6-1FA8-4E22-AB81-1163B371B164}"/>
              </a:ext>
            </a:extLst>
          </p:cNvPr>
          <p:cNvSpPr/>
          <p:nvPr/>
        </p:nvSpPr>
        <p:spPr>
          <a:xfrm>
            <a:off x="6059419" y="425015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767DBE0E-1999-461E-82EA-E0C6B99F78CA}"/>
              </a:ext>
            </a:extLst>
          </p:cNvPr>
          <p:cNvSpPr/>
          <p:nvPr/>
        </p:nvSpPr>
        <p:spPr>
          <a:xfrm>
            <a:off x="7569053" y="3886506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8D58F9EC-1591-41B4-95A1-6128718F2C5E}"/>
              </a:ext>
            </a:extLst>
          </p:cNvPr>
          <p:cNvSpPr/>
          <p:nvPr/>
        </p:nvSpPr>
        <p:spPr>
          <a:xfrm rot="10800000">
            <a:off x="7586465" y="4251969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9BB823EF-E2C1-4FDA-8321-2FFD6445C57A}"/>
              </a:ext>
            </a:extLst>
          </p:cNvPr>
          <p:cNvSpPr/>
          <p:nvPr/>
        </p:nvSpPr>
        <p:spPr>
          <a:xfrm>
            <a:off x="8078397" y="3868827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B7FA95AA-67D7-4BFF-A1BB-C51328EA7C1A}"/>
              </a:ext>
            </a:extLst>
          </p:cNvPr>
          <p:cNvSpPr/>
          <p:nvPr/>
        </p:nvSpPr>
        <p:spPr>
          <a:xfrm>
            <a:off x="8088368" y="4222406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03D864-19AB-4859-90E7-8EEC1A5911C8}"/>
              </a:ext>
            </a:extLst>
          </p:cNvPr>
          <p:cNvSpPr txBox="1"/>
          <p:nvPr/>
        </p:nvSpPr>
        <p:spPr>
          <a:xfrm>
            <a:off x="6605437" y="38800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男も</a:t>
            </a:r>
            <a:endParaRPr kumimoji="1" lang="en-US" altLang="ja-JP" sz="2400" dirty="0"/>
          </a:p>
          <a:p>
            <a:r>
              <a:rPr kumimoji="1" lang="ja-JP" altLang="en-US" sz="2400" dirty="0"/>
              <a:t>女も</a:t>
            </a:r>
            <a:endParaRPr kumimoji="1" lang="en-US" altLang="ja-JP" sz="24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89E8577-EFCE-47B7-A286-6EB1BFFEAA69}"/>
              </a:ext>
            </a:extLst>
          </p:cNvPr>
          <p:cNvSpPr txBox="1"/>
          <p:nvPr/>
        </p:nvSpPr>
        <p:spPr>
          <a:xfrm>
            <a:off x="8620358" y="391974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男の時と</a:t>
            </a:r>
            <a:endParaRPr kumimoji="1" lang="en-US" altLang="ja-JP" sz="2400" dirty="0"/>
          </a:p>
          <a:p>
            <a:r>
              <a:rPr kumimoji="1" lang="ja-JP" altLang="en-US" sz="2400" dirty="0"/>
              <a:t>女の時と</a:t>
            </a:r>
            <a:endParaRPr kumimoji="1" lang="en-US" altLang="ja-JP" sz="2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8B0AFF-8838-492C-8BE5-F2558038FCFA}"/>
              </a:ext>
            </a:extLst>
          </p:cNvPr>
          <p:cNvSpPr txBox="1"/>
          <p:nvPr/>
        </p:nvSpPr>
        <p:spPr>
          <a:xfrm>
            <a:off x="10522320" y="392105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468E008-9843-419B-BE33-B7C18DA91D05}"/>
              </a:ext>
            </a:extLst>
          </p:cNvPr>
          <p:cNvSpPr/>
          <p:nvPr/>
        </p:nvSpPr>
        <p:spPr>
          <a:xfrm>
            <a:off x="2893930" y="3921053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A55CDF57-9D08-40A6-814D-9227A3CBB774}"/>
              </a:ext>
            </a:extLst>
          </p:cNvPr>
          <p:cNvSpPr/>
          <p:nvPr/>
        </p:nvSpPr>
        <p:spPr>
          <a:xfrm rot="10800000">
            <a:off x="2903870" y="427944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6A4499D6-E4E6-45D8-9955-7A43491F9830}"/>
              </a:ext>
            </a:extLst>
          </p:cNvPr>
          <p:cNvSpPr/>
          <p:nvPr/>
        </p:nvSpPr>
        <p:spPr>
          <a:xfrm>
            <a:off x="4196117" y="391408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AABEFE40-BC31-4864-863C-42F139D0133E}"/>
              </a:ext>
            </a:extLst>
          </p:cNvPr>
          <p:cNvSpPr/>
          <p:nvPr/>
        </p:nvSpPr>
        <p:spPr>
          <a:xfrm>
            <a:off x="4196117" y="426890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BAA63DF-3738-4287-8BA8-0D8757744D5F}"/>
              </a:ext>
            </a:extLst>
          </p:cNvPr>
          <p:cNvSpPr txBox="1"/>
          <p:nvPr/>
        </p:nvSpPr>
        <p:spPr>
          <a:xfrm>
            <a:off x="3336261" y="400992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0BE8DE9-5F4D-474A-A787-BFC2B5BF3B97}"/>
              </a:ext>
            </a:extLst>
          </p:cNvPr>
          <p:cNvSpPr txBox="1"/>
          <p:nvPr/>
        </p:nvSpPr>
        <p:spPr>
          <a:xfrm>
            <a:off x="4638222" y="3978021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115A2C4C-AA9A-4C9C-8A1B-A36D73FB2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156" y="5547605"/>
            <a:ext cx="328603" cy="853514"/>
          </a:xfrm>
          <a:prstGeom prst="rect">
            <a:avLst/>
          </a:prstGeom>
        </p:spPr>
      </p:pic>
      <p:sp>
        <p:nvSpPr>
          <p:cNvPr id="82" name="楕円 81">
            <a:extLst>
              <a:ext uri="{FF2B5EF4-FFF2-40B4-BE49-F238E27FC236}">
                <a16:creationId xmlns:a16="http://schemas.microsoft.com/office/drawing/2014/main" id="{9DEDDB0B-F2BF-48C6-BED6-6B2BAE4D76FB}"/>
              </a:ext>
            </a:extLst>
          </p:cNvPr>
          <p:cNvSpPr/>
          <p:nvPr/>
        </p:nvSpPr>
        <p:spPr>
          <a:xfrm>
            <a:off x="561765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二等辺三角形 82">
            <a:extLst>
              <a:ext uri="{FF2B5EF4-FFF2-40B4-BE49-F238E27FC236}">
                <a16:creationId xmlns:a16="http://schemas.microsoft.com/office/drawing/2014/main" id="{51402BDF-9D41-40AE-8CDD-BD88D5DA7CCF}"/>
              </a:ext>
            </a:extLst>
          </p:cNvPr>
          <p:cNvSpPr/>
          <p:nvPr/>
        </p:nvSpPr>
        <p:spPr>
          <a:xfrm rot="10800000">
            <a:off x="5627597" y="5922833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65ED5AE-ED5E-494A-874F-A1BFF918D40D}"/>
              </a:ext>
            </a:extLst>
          </p:cNvPr>
          <p:cNvSpPr/>
          <p:nvPr/>
        </p:nvSpPr>
        <p:spPr>
          <a:xfrm>
            <a:off x="608479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二等辺三角形 84">
            <a:extLst>
              <a:ext uri="{FF2B5EF4-FFF2-40B4-BE49-F238E27FC236}">
                <a16:creationId xmlns:a16="http://schemas.microsoft.com/office/drawing/2014/main" id="{9FB66A34-76FD-4AEB-A6CA-EEB6BB5FFC6E}"/>
              </a:ext>
            </a:extLst>
          </p:cNvPr>
          <p:cNvSpPr/>
          <p:nvPr/>
        </p:nvSpPr>
        <p:spPr>
          <a:xfrm>
            <a:off x="6084797" y="591926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2A925CD-CA6B-447B-BCE6-261273029A64}"/>
              </a:ext>
            </a:extLst>
          </p:cNvPr>
          <p:cNvSpPr txBox="1"/>
          <p:nvPr/>
        </p:nvSpPr>
        <p:spPr>
          <a:xfrm>
            <a:off x="6630815" y="5549157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男らしいも</a:t>
            </a:r>
            <a:endParaRPr kumimoji="1" lang="en-US" altLang="ja-JP" sz="2400" dirty="0"/>
          </a:p>
          <a:p>
            <a:r>
              <a:rPr kumimoji="1" lang="ja-JP" altLang="en-US" sz="2400" dirty="0"/>
              <a:t>女らしいも</a:t>
            </a:r>
            <a:endParaRPr kumimoji="1" lang="en-US" altLang="ja-JP" sz="24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0FC42C6-EAB0-4352-A6FD-36C392B1C23B}"/>
              </a:ext>
            </a:extLst>
          </p:cNvPr>
          <p:cNvSpPr txBox="1"/>
          <p:nvPr/>
        </p:nvSpPr>
        <p:spPr>
          <a:xfrm>
            <a:off x="9934287" y="557332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A7DB4B3F-FB52-4B1D-9B92-48FC02B5E9DB}"/>
              </a:ext>
            </a:extLst>
          </p:cNvPr>
          <p:cNvSpPr/>
          <p:nvPr/>
        </p:nvSpPr>
        <p:spPr>
          <a:xfrm>
            <a:off x="2919308" y="5590162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二等辺三角形 93">
            <a:extLst>
              <a:ext uri="{FF2B5EF4-FFF2-40B4-BE49-F238E27FC236}">
                <a16:creationId xmlns:a16="http://schemas.microsoft.com/office/drawing/2014/main" id="{EFF25FBF-BC3C-45C4-B161-BAA88FB357A9}"/>
              </a:ext>
            </a:extLst>
          </p:cNvPr>
          <p:cNvSpPr/>
          <p:nvPr/>
        </p:nvSpPr>
        <p:spPr>
          <a:xfrm rot="10800000">
            <a:off x="2929248" y="594855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5D0CA563-DE2C-4C2A-806E-6CD2BD70DB1B}"/>
              </a:ext>
            </a:extLst>
          </p:cNvPr>
          <p:cNvSpPr/>
          <p:nvPr/>
        </p:nvSpPr>
        <p:spPr>
          <a:xfrm>
            <a:off x="4221495" y="55831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二等辺三角形 95">
            <a:extLst>
              <a:ext uri="{FF2B5EF4-FFF2-40B4-BE49-F238E27FC236}">
                <a16:creationId xmlns:a16="http://schemas.microsoft.com/office/drawing/2014/main" id="{0FC3654A-ACDA-4AE0-AD06-817A92C1C6E1}"/>
              </a:ext>
            </a:extLst>
          </p:cNvPr>
          <p:cNvSpPr/>
          <p:nvPr/>
        </p:nvSpPr>
        <p:spPr>
          <a:xfrm>
            <a:off x="4221495" y="59380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DAC005D-4D24-4530-A08D-A95163D805C9}"/>
              </a:ext>
            </a:extLst>
          </p:cNvPr>
          <p:cNvSpPr txBox="1"/>
          <p:nvPr/>
        </p:nvSpPr>
        <p:spPr>
          <a:xfrm>
            <a:off x="3361639" y="567903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F8A4DC26-5E5C-48CF-9FC1-C41044F266AB}"/>
              </a:ext>
            </a:extLst>
          </p:cNvPr>
          <p:cNvSpPr txBox="1"/>
          <p:nvPr/>
        </p:nvSpPr>
        <p:spPr>
          <a:xfrm>
            <a:off x="4663600" y="5647130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AFA6960-D7B5-459F-880A-8F6B0A947F31}"/>
              </a:ext>
            </a:extLst>
          </p:cNvPr>
          <p:cNvSpPr/>
          <p:nvPr/>
        </p:nvSpPr>
        <p:spPr>
          <a:xfrm rot="3025044">
            <a:off x="3809604" y="3220917"/>
            <a:ext cx="99415" cy="87441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6413C555-0268-4413-9D93-A94263C53893}"/>
              </a:ext>
            </a:extLst>
          </p:cNvPr>
          <p:cNvSpPr/>
          <p:nvPr/>
        </p:nvSpPr>
        <p:spPr>
          <a:xfrm rot="1138537">
            <a:off x="4347948" y="3334359"/>
            <a:ext cx="110340" cy="52457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2212AD0F-B208-4C3E-9C9C-1C45F65E9F71}"/>
              </a:ext>
            </a:extLst>
          </p:cNvPr>
          <p:cNvSpPr/>
          <p:nvPr/>
        </p:nvSpPr>
        <p:spPr>
          <a:xfrm rot="17858564">
            <a:off x="5014996" y="3064142"/>
            <a:ext cx="124685" cy="108409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EEED7E2F-FA0F-4CAE-B163-575AD156D965}"/>
              </a:ext>
            </a:extLst>
          </p:cNvPr>
          <p:cNvSpPr/>
          <p:nvPr/>
        </p:nvSpPr>
        <p:spPr>
          <a:xfrm rot="17114060">
            <a:off x="6048589" y="2258746"/>
            <a:ext cx="99991" cy="283332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8242F716-5C3E-41D7-8D1A-ECC95878A7F2}"/>
              </a:ext>
            </a:extLst>
          </p:cNvPr>
          <p:cNvSpPr/>
          <p:nvPr/>
        </p:nvSpPr>
        <p:spPr>
          <a:xfrm rot="16734689">
            <a:off x="7659500" y="1190458"/>
            <a:ext cx="103038" cy="499894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6747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4E57C7-DB95-4C36-956C-22C13B863A5A}"/>
              </a:ext>
            </a:extLst>
          </p:cNvPr>
          <p:cNvSpPr txBox="1"/>
          <p:nvPr/>
        </p:nvSpPr>
        <p:spPr>
          <a:xfrm>
            <a:off x="698061" y="3839395"/>
            <a:ext cx="16360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好きに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なる性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4CC033-D454-4182-BF3E-63577164720F}"/>
              </a:ext>
            </a:extLst>
          </p:cNvPr>
          <p:cNvSpPr txBox="1"/>
          <p:nvPr/>
        </p:nvSpPr>
        <p:spPr>
          <a:xfrm>
            <a:off x="705236" y="5769506"/>
            <a:ext cx="19149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表現の性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4779034" y="2626619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CE5C2531-0013-446B-B3F4-7E20F0CE9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189" y="3895330"/>
            <a:ext cx="328603" cy="853514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B40C0671-77D9-4F5C-BEEF-05F9C75EFDB5}"/>
              </a:ext>
            </a:extLst>
          </p:cNvPr>
          <p:cNvSpPr/>
          <p:nvPr/>
        </p:nvSpPr>
        <p:spPr>
          <a:xfrm>
            <a:off x="559227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8DFD1FAD-A332-44B2-9351-23243C548C97}"/>
              </a:ext>
            </a:extLst>
          </p:cNvPr>
          <p:cNvSpPr/>
          <p:nvPr/>
        </p:nvSpPr>
        <p:spPr>
          <a:xfrm rot="10800000">
            <a:off x="5602219" y="4253724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F7ACE6C-F3EA-4B25-9F71-631593C9557C}"/>
              </a:ext>
            </a:extLst>
          </p:cNvPr>
          <p:cNvSpPr/>
          <p:nvPr/>
        </p:nvSpPr>
        <p:spPr>
          <a:xfrm>
            <a:off x="605941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DAD482E6-1FA8-4E22-AB81-1163B371B164}"/>
              </a:ext>
            </a:extLst>
          </p:cNvPr>
          <p:cNvSpPr/>
          <p:nvPr/>
        </p:nvSpPr>
        <p:spPr>
          <a:xfrm>
            <a:off x="6059419" y="425015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767DBE0E-1999-461E-82EA-E0C6B99F78CA}"/>
              </a:ext>
            </a:extLst>
          </p:cNvPr>
          <p:cNvSpPr/>
          <p:nvPr/>
        </p:nvSpPr>
        <p:spPr>
          <a:xfrm>
            <a:off x="7569053" y="3886506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8D58F9EC-1591-41B4-95A1-6128718F2C5E}"/>
              </a:ext>
            </a:extLst>
          </p:cNvPr>
          <p:cNvSpPr/>
          <p:nvPr/>
        </p:nvSpPr>
        <p:spPr>
          <a:xfrm rot="10800000">
            <a:off x="7586465" y="4251969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9BB823EF-E2C1-4FDA-8321-2FFD6445C57A}"/>
              </a:ext>
            </a:extLst>
          </p:cNvPr>
          <p:cNvSpPr/>
          <p:nvPr/>
        </p:nvSpPr>
        <p:spPr>
          <a:xfrm>
            <a:off x="8078397" y="3868827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B7FA95AA-67D7-4BFF-A1BB-C51328EA7C1A}"/>
              </a:ext>
            </a:extLst>
          </p:cNvPr>
          <p:cNvSpPr/>
          <p:nvPr/>
        </p:nvSpPr>
        <p:spPr>
          <a:xfrm>
            <a:off x="8088368" y="4222406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03D864-19AB-4859-90E7-8EEC1A5911C8}"/>
              </a:ext>
            </a:extLst>
          </p:cNvPr>
          <p:cNvSpPr txBox="1"/>
          <p:nvPr/>
        </p:nvSpPr>
        <p:spPr>
          <a:xfrm>
            <a:off x="6605437" y="38800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男も</a:t>
            </a:r>
            <a:endParaRPr kumimoji="1" lang="en-US" altLang="ja-JP" sz="2400" dirty="0"/>
          </a:p>
          <a:p>
            <a:r>
              <a:rPr kumimoji="1" lang="ja-JP" altLang="en-US" sz="2400" dirty="0"/>
              <a:t>女も</a:t>
            </a:r>
            <a:endParaRPr kumimoji="1" lang="en-US" altLang="ja-JP" sz="24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89E8577-EFCE-47B7-A286-6EB1BFFEAA69}"/>
              </a:ext>
            </a:extLst>
          </p:cNvPr>
          <p:cNvSpPr txBox="1"/>
          <p:nvPr/>
        </p:nvSpPr>
        <p:spPr>
          <a:xfrm>
            <a:off x="8620358" y="391974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男の時と</a:t>
            </a:r>
            <a:endParaRPr kumimoji="1" lang="en-US" altLang="ja-JP" sz="2400" dirty="0"/>
          </a:p>
          <a:p>
            <a:r>
              <a:rPr kumimoji="1" lang="ja-JP" altLang="en-US" sz="2400" dirty="0"/>
              <a:t>女の時と</a:t>
            </a:r>
            <a:endParaRPr kumimoji="1" lang="en-US" altLang="ja-JP" sz="2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8B0AFF-8838-492C-8BE5-F2558038FCFA}"/>
              </a:ext>
            </a:extLst>
          </p:cNvPr>
          <p:cNvSpPr txBox="1"/>
          <p:nvPr/>
        </p:nvSpPr>
        <p:spPr>
          <a:xfrm>
            <a:off x="10522320" y="392105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468E008-9843-419B-BE33-B7C18DA91D05}"/>
              </a:ext>
            </a:extLst>
          </p:cNvPr>
          <p:cNvSpPr/>
          <p:nvPr/>
        </p:nvSpPr>
        <p:spPr>
          <a:xfrm>
            <a:off x="2893930" y="3921053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A55CDF57-9D08-40A6-814D-9227A3CBB774}"/>
              </a:ext>
            </a:extLst>
          </p:cNvPr>
          <p:cNvSpPr/>
          <p:nvPr/>
        </p:nvSpPr>
        <p:spPr>
          <a:xfrm rot="10800000">
            <a:off x="2903870" y="427944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6A4499D6-E4E6-45D8-9955-7A43491F9830}"/>
              </a:ext>
            </a:extLst>
          </p:cNvPr>
          <p:cNvSpPr/>
          <p:nvPr/>
        </p:nvSpPr>
        <p:spPr>
          <a:xfrm>
            <a:off x="4196117" y="391408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AABEFE40-BC31-4864-863C-42F139D0133E}"/>
              </a:ext>
            </a:extLst>
          </p:cNvPr>
          <p:cNvSpPr/>
          <p:nvPr/>
        </p:nvSpPr>
        <p:spPr>
          <a:xfrm>
            <a:off x="4196117" y="426890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BAA63DF-3738-4287-8BA8-0D8757744D5F}"/>
              </a:ext>
            </a:extLst>
          </p:cNvPr>
          <p:cNvSpPr txBox="1"/>
          <p:nvPr/>
        </p:nvSpPr>
        <p:spPr>
          <a:xfrm>
            <a:off x="3336261" y="400992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0BE8DE9-5F4D-474A-A787-BFC2B5BF3B97}"/>
              </a:ext>
            </a:extLst>
          </p:cNvPr>
          <p:cNvSpPr txBox="1"/>
          <p:nvPr/>
        </p:nvSpPr>
        <p:spPr>
          <a:xfrm>
            <a:off x="4638222" y="3978021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115A2C4C-AA9A-4C9C-8A1B-A36D73FB2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156" y="5547605"/>
            <a:ext cx="328603" cy="853514"/>
          </a:xfrm>
          <a:prstGeom prst="rect">
            <a:avLst/>
          </a:prstGeom>
        </p:spPr>
      </p:pic>
      <p:sp>
        <p:nvSpPr>
          <p:cNvPr id="82" name="楕円 81">
            <a:extLst>
              <a:ext uri="{FF2B5EF4-FFF2-40B4-BE49-F238E27FC236}">
                <a16:creationId xmlns:a16="http://schemas.microsoft.com/office/drawing/2014/main" id="{9DEDDB0B-F2BF-48C6-BED6-6B2BAE4D76FB}"/>
              </a:ext>
            </a:extLst>
          </p:cNvPr>
          <p:cNvSpPr/>
          <p:nvPr/>
        </p:nvSpPr>
        <p:spPr>
          <a:xfrm>
            <a:off x="561765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二等辺三角形 82">
            <a:extLst>
              <a:ext uri="{FF2B5EF4-FFF2-40B4-BE49-F238E27FC236}">
                <a16:creationId xmlns:a16="http://schemas.microsoft.com/office/drawing/2014/main" id="{51402BDF-9D41-40AE-8CDD-BD88D5DA7CCF}"/>
              </a:ext>
            </a:extLst>
          </p:cNvPr>
          <p:cNvSpPr/>
          <p:nvPr/>
        </p:nvSpPr>
        <p:spPr>
          <a:xfrm rot="10800000">
            <a:off x="5627597" y="5922833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65ED5AE-ED5E-494A-874F-A1BFF918D40D}"/>
              </a:ext>
            </a:extLst>
          </p:cNvPr>
          <p:cNvSpPr/>
          <p:nvPr/>
        </p:nvSpPr>
        <p:spPr>
          <a:xfrm>
            <a:off x="608479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二等辺三角形 84">
            <a:extLst>
              <a:ext uri="{FF2B5EF4-FFF2-40B4-BE49-F238E27FC236}">
                <a16:creationId xmlns:a16="http://schemas.microsoft.com/office/drawing/2014/main" id="{9FB66A34-76FD-4AEB-A6CA-EEB6BB5FFC6E}"/>
              </a:ext>
            </a:extLst>
          </p:cNvPr>
          <p:cNvSpPr/>
          <p:nvPr/>
        </p:nvSpPr>
        <p:spPr>
          <a:xfrm>
            <a:off x="6084797" y="591926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2A925CD-CA6B-447B-BCE6-261273029A64}"/>
              </a:ext>
            </a:extLst>
          </p:cNvPr>
          <p:cNvSpPr txBox="1"/>
          <p:nvPr/>
        </p:nvSpPr>
        <p:spPr>
          <a:xfrm>
            <a:off x="6630815" y="5549157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男らしいも</a:t>
            </a:r>
            <a:endParaRPr kumimoji="1" lang="en-US" altLang="ja-JP" sz="2400" dirty="0"/>
          </a:p>
          <a:p>
            <a:r>
              <a:rPr kumimoji="1" lang="ja-JP" altLang="en-US" sz="2400" dirty="0"/>
              <a:t>女らしいも</a:t>
            </a:r>
            <a:endParaRPr kumimoji="1" lang="en-US" altLang="ja-JP" sz="24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0FC42C6-EAB0-4352-A6FD-36C392B1C23B}"/>
              </a:ext>
            </a:extLst>
          </p:cNvPr>
          <p:cNvSpPr txBox="1"/>
          <p:nvPr/>
        </p:nvSpPr>
        <p:spPr>
          <a:xfrm>
            <a:off x="9934287" y="557332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A7DB4B3F-FB52-4B1D-9B92-48FC02B5E9DB}"/>
              </a:ext>
            </a:extLst>
          </p:cNvPr>
          <p:cNvSpPr/>
          <p:nvPr/>
        </p:nvSpPr>
        <p:spPr>
          <a:xfrm>
            <a:off x="2919308" y="5590162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二等辺三角形 93">
            <a:extLst>
              <a:ext uri="{FF2B5EF4-FFF2-40B4-BE49-F238E27FC236}">
                <a16:creationId xmlns:a16="http://schemas.microsoft.com/office/drawing/2014/main" id="{EFF25FBF-BC3C-45C4-B161-BAA88FB357A9}"/>
              </a:ext>
            </a:extLst>
          </p:cNvPr>
          <p:cNvSpPr/>
          <p:nvPr/>
        </p:nvSpPr>
        <p:spPr>
          <a:xfrm rot="10800000">
            <a:off x="2929248" y="594855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5D0CA563-DE2C-4C2A-806E-6CD2BD70DB1B}"/>
              </a:ext>
            </a:extLst>
          </p:cNvPr>
          <p:cNvSpPr/>
          <p:nvPr/>
        </p:nvSpPr>
        <p:spPr>
          <a:xfrm>
            <a:off x="4221495" y="55831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二等辺三角形 95">
            <a:extLst>
              <a:ext uri="{FF2B5EF4-FFF2-40B4-BE49-F238E27FC236}">
                <a16:creationId xmlns:a16="http://schemas.microsoft.com/office/drawing/2014/main" id="{0FC3654A-ACDA-4AE0-AD06-817A92C1C6E1}"/>
              </a:ext>
            </a:extLst>
          </p:cNvPr>
          <p:cNvSpPr/>
          <p:nvPr/>
        </p:nvSpPr>
        <p:spPr>
          <a:xfrm>
            <a:off x="4221495" y="59380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DAC005D-4D24-4530-A08D-A95163D805C9}"/>
              </a:ext>
            </a:extLst>
          </p:cNvPr>
          <p:cNvSpPr txBox="1"/>
          <p:nvPr/>
        </p:nvSpPr>
        <p:spPr>
          <a:xfrm>
            <a:off x="3361639" y="567903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F8A4DC26-5E5C-48CF-9FC1-C41044F266AB}"/>
              </a:ext>
            </a:extLst>
          </p:cNvPr>
          <p:cNvSpPr txBox="1"/>
          <p:nvPr/>
        </p:nvSpPr>
        <p:spPr>
          <a:xfrm>
            <a:off x="4663600" y="5647130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AFA6960-D7B5-459F-880A-8F6B0A947F31}"/>
              </a:ext>
            </a:extLst>
          </p:cNvPr>
          <p:cNvSpPr/>
          <p:nvPr/>
        </p:nvSpPr>
        <p:spPr>
          <a:xfrm rot="3939976">
            <a:off x="4695012" y="2364706"/>
            <a:ext cx="113676" cy="232733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6413C555-0268-4413-9D93-A94263C53893}"/>
              </a:ext>
            </a:extLst>
          </p:cNvPr>
          <p:cNvSpPr/>
          <p:nvPr/>
        </p:nvSpPr>
        <p:spPr>
          <a:xfrm rot="2723900">
            <a:off x="5379268" y="3125635"/>
            <a:ext cx="125019" cy="102162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2212AD0F-B208-4C3E-9C9C-1C45F65E9F71}"/>
              </a:ext>
            </a:extLst>
          </p:cNvPr>
          <p:cNvSpPr/>
          <p:nvPr/>
        </p:nvSpPr>
        <p:spPr>
          <a:xfrm rot="1440967">
            <a:off x="6056398" y="3389111"/>
            <a:ext cx="131701" cy="53345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EEED7E2F-FA0F-4CAE-B163-575AD156D965}"/>
              </a:ext>
            </a:extLst>
          </p:cNvPr>
          <p:cNvSpPr/>
          <p:nvPr/>
        </p:nvSpPr>
        <p:spPr>
          <a:xfrm rot="17674919">
            <a:off x="7044292" y="3102948"/>
            <a:ext cx="73624" cy="111122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8242F716-5C3E-41D7-8D1A-ECC95878A7F2}"/>
              </a:ext>
            </a:extLst>
          </p:cNvPr>
          <p:cNvSpPr/>
          <p:nvPr/>
        </p:nvSpPr>
        <p:spPr>
          <a:xfrm rot="17219363">
            <a:off x="8546342" y="2009289"/>
            <a:ext cx="88536" cy="351633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1249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4E57C7-DB95-4C36-956C-22C13B863A5A}"/>
              </a:ext>
            </a:extLst>
          </p:cNvPr>
          <p:cNvSpPr txBox="1"/>
          <p:nvPr/>
        </p:nvSpPr>
        <p:spPr>
          <a:xfrm>
            <a:off x="698061" y="3839395"/>
            <a:ext cx="16360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好きに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なる性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4CC033-D454-4182-BF3E-63577164720F}"/>
              </a:ext>
            </a:extLst>
          </p:cNvPr>
          <p:cNvSpPr txBox="1"/>
          <p:nvPr/>
        </p:nvSpPr>
        <p:spPr>
          <a:xfrm>
            <a:off x="705236" y="5769506"/>
            <a:ext cx="19149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表現の性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4779034" y="2626619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CE5C2531-0013-446B-B3F4-7E20F0CE9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189" y="3895330"/>
            <a:ext cx="328603" cy="853514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B40C0671-77D9-4F5C-BEEF-05F9C75EFDB5}"/>
              </a:ext>
            </a:extLst>
          </p:cNvPr>
          <p:cNvSpPr/>
          <p:nvPr/>
        </p:nvSpPr>
        <p:spPr>
          <a:xfrm>
            <a:off x="559227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8DFD1FAD-A332-44B2-9351-23243C548C97}"/>
              </a:ext>
            </a:extLst>
          </p:cNvPr>
          <p:cNvSpPr/>
          <p:nvPr/>
        </p:nvSpPr>
        <p:spPr>
          <a:xfrm rot="10800000">
            <a:off x="5602219" y="4253724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F7ACE6C-F3EA-4B25-9F71-631593C9557C}"/>
              </a:ext>
            </a:extLst>
          </p:cNvPr>
          <p:cNvSpPr/>
          <p:nvPr/>
        </p:nvSpPr>
        <p:spPr>
          <a:xfrm>
            <a:off x="605941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DAD482E6-1FA8-4E22-AB81-1163B371B164}"/>
              </a:ext>
            </a:extLst>
          </p:cNvPr>
          <p:cNvSpPr/>
          <p:nvPr/>
        </p:nvSpPr>
        <p:spPr>
          <a:xfrm>
            <a:off x="6059419" y="425015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767DBE0E-1999-461E-82EA-E0C6B99F78CA}"/>
              </a:ext>
            </a:extLst>
          </p:cNvPr>
          <p:cNvSpPr/>
          <p:nvPr/>
        </p:nvSpPr>
        <p:spPr>
          <a:xfrm>
            <a:off x="7569053" y="3886506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8D58F9EC-1591-41B4-95A1-6128718F2C5E}"/>
              </a:ext>
            </a:extLst>
          </p:cNvPr>
          <p:cNvSpPr/>
          <p:nvPr/>
        </p:nvSpPr>
        <p:spPr>
          <a:xfrm rot="10800000">
            <a:off x="7586465" y="4251969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9BB823EF-E2C1-4FDA-8321-2FFD6445C57A}"/>
              </a:ext>
            </a:extLst>
          </p:cNvPr>
          <p:cNvSpPr/>
          <p:nvPr/>
        </p:nvSpPr>
        <p:spPr>
          <a:xfrm>
            <a:off x="8078397" y="3868827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B7FA95AA-67D7-4BFF-A1BB-C51328EA7C1A}"/>
              </a:ext>
            </a:extLst>
          </p:cNvPr>
          <p:cNvSpPr/>
          <p:nvPr/>
        </p:nvSpPr>
        <p:spPr>
          <a:xfrm>
            <a:off x="8088368" y="4222406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03D864-19AB-4859-90E7-8EEC1A5911C8}"/>
              </a:ext>
            </a:extLst>
          </p:cNvPr>
          <p:cNvSpPr txBox="1"/>
          <p:nvPr/>
        </p:nvSpPr>
        <p:spPr>
          <a:xfrm>
            <a:off x="6605437" y="38800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男も</a:t>
            </a:r>
            <a:endParaRPr kumimoji="1" lang="en-US" altLang="ja-JP" sz="2400" dirty="0"/>
          </a:p>
          <a:p>
            <a:r>
              <a:rPr kumimoji="1" lang="ja-JP" altLang="en-US" sz="2400" dirty="0"/>
              <a:t>女も</a:t>
            </a:r>
            <a:endParaRPr kumimoji="1" lang="en-US" altLang="ja-JP" sz="24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89E8577-EFCE-47B7-A286-6EB1BFFEAA69}"/>
              </a:ext>
            </a:extLst>
          </p:cNvPr>
          <p:cNvSpPr txBox="1"/>
          <p:nvPr/>
        </p:nvSpPr>
        <p:spPr>
          <a:xfrm>
            <a:off x="8620358" y="391974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男の時と</a:t>
            </a:r>
            <a:endParaRPr kumimoji="1" lang="en-US" altLang="ja-JP" sz="2400" dirty="0"/>
          </a:p>
          <a:p>
            <a:r>
              <a:rPr kumimoji="1" lang="ja-JP" altLang="en-US" sz="2400" dirty="0"/>
              <a:t>女の時と</a:t>
            </a:r>
            <a:endParaRPr kumimoji="1" lang="en-US" altLang="ja-JP" sz="2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8B0AFF-8838-492C-8BE5-F2558038FCFA}"/>
              </a:ext>
            </a:extLst>
          </p:cNvPr>
          <p:cNvSpPr txBox="1"/>
          <p:nvPr/>
        </p:nvSpPr>
        <p:spPr>
          <a:xfrm>
            <a:off x="10522320" y="392105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468E008-9843-419B-BE33-B7C18DA91D05}"/>
              </a:ext>
            </a:extLst>
          </p:cNvPr>
          <p:cNvSpPr/>
          <p:nvPr/>
        </p:nvSpPr>
        <p:spPr>
          <a:xfrm>
            <a:off x="2893930" y="3921053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A55CDF57-9D08-40A6-814D-9227A3CBB774}"/>
              </a:ext>
            </a:extLst>
          </p:cNvPr>
          <p:cNvSpPr/>
          <p:nvPr/>
        </p:nvSpPr>
        <p:spPr>
          <a:xfrm rot="10800000">
            <a:off x="2903870" y="427944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6A4499D6-E4E6-45D8-9955-7A43491F9830}"/>
              </a:ext>
            </a:extLst>
          </p:cNvPr>
          <p:cNvSpPr/>
          <p:nvPr/>
        </p:nvSpPr>
        <p:spPr>
          <a:xfrm>
            <a:off x="4196117" y="391408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AABEFE40-BC31-4864-863C-42F139D0133E}"/>
              </a:ext>
            </a:extLst>
          </p:cNvPr>
          <p:cNvSpPr/>
          <p:nvPr/>
        </p:nvSpPr>
        <p:spPr>
          <a:xfrm>
            <a:off x="4196117" y="426890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BAA63DF-3738-4287-8BA8-0D8757744D5F}"/>
              </a:ext>
            </a:extLst>
          </p:cNvPr>
          <p:cNvSpPr txBox="1"/>
          <p:nvPr/>
        </p:nvSpPr>
        <p:spPr>
          <a:xfrm>
            <a:off x="3336261" y="400992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0BE8DE9-5F4D-474A-A787-BFC2B5BF3B97}"/>
              </a:ext>
            </a:extLst>
          </p:cNvPr>
          <p:cNvSpPr txBox="1"/>
          <p:nvPr/>
        </p:nvSpPr>
        <p:spPr>
          <a:xfrm>
            <a:off x="4638222" y="3978021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115A2C4C-AA9A-4C9C-8A1B-A36D73FB2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156" y="5547605"/>
            <a:ext cx="328603" cy="853514"/>
          </a:xfrm>
          <a:prstGeom prst="rect">
            <a:avLst/>
          </a:prstGeom>
        </p:spPr>
      </p:pic>
      <p:sp>
        <p:nvSpPr>
          <p:cNvPr id="82" name="楕円 81">
            <a:extLst>
              <a:ext uri="{FF2B5EF4-FFF2-40B4-BE49-F238E27FC236}">
                <a16:creationId xmlns:a16="http://schemas.microsoft.com/office/drawing/2014/main" id="{9DEDDB0B-F2BF-48C6-BED6-6B2BAE4D76FB}"/>
              </a:ext>
            </a:extLst>
          </p:cNvPr>
          <p:cNvSpPr/>
          <p:nvPr/>
        </p:nvSpPr>
        <p:spPr>
          <a:xfrm>
            <a:off x="561765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二等辺三角形 82">
            <a:extLst>
              <a:ext uri="{FF2B5EF4-FFF2-40B4-BE49-F238E27FC236}">
                <a16:creationId xmlns:a16="http://schemas.microsoft.com/office/drawing/2014/main" id="{51402BDF-9D41-40AE-8CDD-BD88D5DA7CCF}"/>
              </a:ext>
            </a:extLst>
          </p:cNvPr>
          <p:cNvSpPr/>
          <p:nvPr/>
        </p:nvSpPr>
        <p:spPr>
          <a:xfrm rot="10800000">
            <a:off x="5627597" y="5922833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65ED5AE-ED5E-494A-874F-A1BFF918D40D}"/>
              </a:ext>
            </a:extLst>
          </p:cNvPr>
          <p:cNvSpPr/>
          <p:nvPr/>
        </p:nvSpPr>
        <p:spPr>
          <a:xfrm>
            <a:off x="608479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二等辺三角形 84">
            <a:extLst>
              <a:ext uri="{FF2B5EF4-FFF2-40B4-BE49-F238E27FC236}">
                <a16:creationId xmlns:a16="http://schemas.microsoft.com/office/drawing/2014/main" id="{9FB66A34-76FD-4AEB-A6CA-EEB6BB5FFC6E}"/>
              </a:ext>
            </a:extLst>
          </p:cNvPr>
          <p:cNvSpPr/>
          <p:nvPr/>
        </p:nvSpPr>
        <p:spPr>
          <a:xfrm>
            <a:off x="6084797" y="591926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2A925CD-CA6B-447B-BCE6-261273029A64}"/>
              </a:ext>
            </a:extLst>
          </p:cNvPr>
          <p:cNvSpPr txBox="1"/>
          <p:nvPr/>
        </p:nvSpPr>
        <p:spPr>
          <a:xfrm>
            <a:off x="6630815" y="5549157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男らしいも</a:t>
            </a:r>
            <a:endParaRPr kumimoji="1" lang="en-US" altLang="ja-JP" sz="2400" dirty="0"/>
          </a:p>
          <a:p>
            <a:r>
              <a:rPr kumimoji="1" lang="ja-JP" altLang="en-US" sz="2400" dirty="0"/>
              <a:t>女らしいも</a:t>
            </a:r>
            <a:endParaRPr kumimoji="1" lang="en-US" altLang="ja-JP" sz="24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0FC42C6-EAB0-4352-A6FD-36C392B1C23B}"/>
              </a:ext>
            </a:extLst>
          </p:cNvPr>
          <p:cNvSpPr txBox="1"/>
          <p:nvPr/>
        </p:nvSpPr>
        <p:spPr>
          <a:xfrm>
            <a:off x="9934287" y="557332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A7DB4B3F-FB52-4B1D-9B92-48FC02B5E9DB}"/>
              </a:ext>
            </a:extLst>
          </p:cNvPr>
          <p:cNvSpPr/>
          <p:nvPr/>
        </p:nvSpPr>
        <p:spPr>
          <a:xfrm>
            <a:off x="2919308" y="5590162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二等辺三角形 93">
            <a:extLst>
              <a:ext uri="{FF2B5EF4-FFF2-40B4-BE49-F238E27FC236}">
                <a16:creationId xmlns:a16="http://schemas.microsoft.com/office/drawing/2014/main" id="{EFF25FBF-BC3C-45C4-B161-BAA88FB357A9}"/>
              </a:ext>
            </a:extLst>
          </p:cNvPr>
          <p:cNvSpPr/>
          <p:nvPr/>
        </p:nvSpPr>
        <p:spPr>
          <a:xfrm rot="10800000">
            <a:off x="2929248" y="594855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5D0CA563-DE2C-4C2A-806E-6CD2BD70DB1B}"/>
              </a:ext>
            </a:extLst>
          </p:cNvPr>
          <p:cNvSpPr/>
          <p:nvPr/>
        </p:nvSpPr>
        <p:spPr>
          <a:xfrm>
            <a:off x="4221495" y="55831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二等辺三角形 95">
            <a:extLst>
              <a:ext uri="{FF2B5EF4-FFF2-40B4-BE49-F238E27FC236}">
                <a16:creationId xmlns:a16="http://schemas.microsoft.com/office/drawing/2014/main" id="{0FC3654A-ACDA-4AE0-AD06-817A92C1C6E1}"/>
              </a:ext>
            </a:extLst>
          </p:cNvPr>
          <p:cNvSpPr/>
          <p:nvPr/>
        </p:nvSpPr>
        <p:spPr>
          <a:xfrm>
            <a:off x="4221495" y="59380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DAC005D-4D24-4530-A08D-A95163D805C9}"/>
              </a:ext>
            </a:extLst>
          </p:cNvPr>
          <p:cNvSpPr txBox="1"/>
          <p:nvPr/>
        </p:nvSpPr>
        <p:spPr>
          <a:xfrm>
            <a:off x="3361639" y="567903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F8A4DC26-5E5C-48CF-9FC1-C41044F266AB}"/>
              </a:ext>
            </a:extLst>
          </p:cNvPr>
          <p:cNvSpPr txBox="1"/>
          <p:nvPr/>
        </p:nvSpPr>
        <p:spPr>
          <a:xfrm>
            <a:off x="4663600" y="5647130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AFA6960-D7B5-459F-880A-8F6B0A947F31}"/>
              </a:ext>
            </a:extLst>
          </p:cNvPr>
          <p:cNvSpPr/>
          <p:nvPr/>
        </p:nvSpPr>
        <p:spPr>
          <a:xfrm rot="4663055">
            <a:off x="6317942" y="662342"/>
            <a:ext cx="83421" cy="539013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6413C555-0268-4413-9D93-A94263C53893}"/>
              </a:ext>
            </a:extLst>
          </p:cNvPr>
          <p:cNvSpPr/>
          <p:nvPr/>
        </p:nvSpPr>
        <p:spPr>
          <a:xfrm rot="4432512">
            <a:off x="7106137" y="1277565"/>
            <a:ext cx="129919" cy="439849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2212AD0F-B208-4C3E-9C9C-1C45F65E9F71}"/>
              </a:ext>
            </a:extLst>
          </p:cNvPr>
          <p:cNvSpPr/>
          <p:nvPr/>
        </p:nvSpPr>
        <p:spPr>
          <a:xfrm rot="4411329">
            <a:off x="8109814" y="2101578"/>
            <a:ext cx="128185" cy="278193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EEED7E2F-FA0F-4CAE-B163-575AD156D965}"/>
              </a:ext>
            </a:extLst>
          </p:cNvPr>
          <p:cNvSpPr/>
          <p:nvPr/>
        </p:nvSpPr>
        <p:spPr>
          <a:xfrm rot="3447077">
            <a:off x="9081605" y="3059550"/>
            <a:ext cx="73624" cy="111122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8242F716-5C3E-41D7-8D1A-ECC95878A7F2}"/>
              </a:ext>
            </a:extLst>
          </p:cNvPr>
          <p:cNvSpPr/>
          <p:nvPr/>
        </p:nvSpPr>
        <p:spPr>
          <a:xfrm rot="19447392">
            <a:off x="10082058" y="3318174"/>
            <a:ext cx="119727" cy="61460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4541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4E57C7-DB95-4C36-956C-22C13B863A5A}"/>
              </a:ext>
            </a:extLst>
          </p:cNvPr>
          <p:cNvSpPr txBox="1"/>
          <p:nvPr/>
        </p:nvSpPr>
        <p:spPr>
          <a:xfrm>
            <a:off x="698061" y="3839395"/>
            <a:ext cx="16360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好きに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なる性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4CC033-D454-4182-BF3E-63577164720F}"/>
              </a:ext>
            </a:extLst>
          </p:cNvPr>
          <p:cNvSpPr txBox="1"/>
          <p:nvPr/>
        </p:nvSpPr>
        <p:spPr>
          <a:xfrm>
            <a:off x="705236" y="5769506"/>
            <a:ext cx="19149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表現の性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4779034" y="2626619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CE5C2531-0013-446B-B3F4-7E20F0CE9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189" y="3895330"/>
            <a:ext cx="328603" cy="853514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B40C0671-77D9-4F5C-BEEF-05F9C75EFDB5}"/>
              </a:ext>
            </a:extLst>
          </p:cNvPr>
          <p:cNvSpPr/>
          <p:nvPr/>
        </p:nvSpPr>
        <p:spPr>
          <a:xfrm>
            <a:off x="559227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8DFD1FAD-A332-44B2-9351-23243C548C97}"/>
              </a:ext>
            </a:extLst>
          </p:cNvPr>
          <p:cNvSpPr/>
          <p:nvPr/>
        </p:nvSpPr>
        <p:spPr>
          <a:xfrm rot="10800000">
            <a:off x="5602219" y="4253724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F7ACE6C-F3EA-4B25-9F71-631593C9557C}"/>
              </a:ext>
            </a:extLst>
          </p:cNvPr>
          <p:cNvSpPr/>
          <p:nvPr/>
        </p:nvSpPr>
        <p:spPr>
          <a:xfrm>
            <a:off x="605941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DAD482E6-1FA8-4E22-AB81-1163B371B164}"/>
              </a:ext>
            </a:extLst>
          </p:cNvPr>
          <p:cNvSpPr/>
          <p:nvPr/>
        </p:nvSpPr>
        <p:spPr>
          <a:xfrm>
            <a:off x="6059419" y="425015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767DBE0E-1999-461E-82EA-E0C6B99F78CA}"/>
              </a:ext>
            </a:extLst>
          </p:cNvPr>
          <p:cNvSpPr/>
          <p:nvPr/>
        </p:nvSpPr>
        <p:spPr>
          <a:xfrm>
            <a:off x="7569053" y="3886506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8D58F9EC-1591-41B4-95A1-6128718F2C5E}"/>
              </a:ext>
            </a:extLst>
          </p:cNvPr>
          <p:cNvSpPr/>
          <p:nvPr/>
        </p:nvSpPr>
        <p:spPr>
          <a:xfrm rot="10800000">
            <a:off x="7586465" y="4251969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9BB823EF-E2C1-4FDA-8321-2FFD6445C57A}"/>
              </a:ext>
            </a:extLst>
          </p:cNvPr>
          <p:cNvSpPr/>
          <p:nvPr/>
        </p:nvSpPr>
        <p:spPr>
          <a:xfrm>
            <a:off x="8078397" y="3868827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B7FA95AA-67D7-4BFF-A1BB-C51328EA7C1A}"/>
              </a:ext>
            </a:extLst>
          </p:cNvPr>
          <p:cNvSpPr/>
          <p:nvPr/>
        </p:nvSpPr>
        <p:spPr>
          <a:xfrm>
            <a:off x="8088368" y="4222406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03D864-19AB-4859-90E7-8EEC1A5911C8}"/>
              </a:ext>
            </a:extLst>
          </p:cNvPr>
          <p:cNvSpPr txBox="1"/>
          <p:nvPr/>
        </p:nvSpPr>
        <p:spPr>
          <a:xfrm>
            <a:off x="6605437" y="38800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男も</a:t>
            </a:r>
            <a:endParaRPr kumimoji="1" lang="en-US" altLang="ja-JP" sz="2400" dirty="0"/>
          </a:p>
          <a:p>
            <a:r>
              <a:rPr kumimoji="1" lang="ja-JP" altLang="en-US" sz="2400" dirty="0"/>
              <a:t>女も</a:t>
            </a:r>
            <a:endParaRPr kumimoji="1" lang="en-US" altLang="ja-JP" sz="24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89E8577-EFCE-47B7-A286-6EB1BFFEAA69}"/>
              </a:ext>
            </a:extLst>
          </p:cNvPr>
          <p:cNvSpPr txBox="1"/>
          <p:nvPr/>
        </p:nvSpPr>
        <p:spPr>
          <a:xfrm>
            <a:off x="8620358" y="391974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男の時と</a:t>
            </a:r>
            <a:endParaRPr kumimoji="1" lang="en-US" altLang="ja-JP" sz="2400" dirty="0"/>
          </a:p>
          <a:p>
            <a:r>
              <a:rPr kumimoji="1" lang="ja-JP" altLang="en-US" sz="2400" dirty="0"/>
              <a:t>女の時と</a:t>
            </a:r>
            <a:endParaRPr kumimoji="1" lang="en-US" altLang="ja-JP" sz="2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8B0AFF-8838-492C-8BE5-F2558038FCFA}"/>
              </a:ext>
            </a:extLst>
          </p:cNvPr>
          <p:cNvSpPr txBox="1"/>
          <p:nvPr/>
        </p:nvSpPr>
        <p:spPr>
          <a:xfrm>
            <a:off x="10522320" y="392105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468E008-9843-419B-BE33-B7C18DA91D05}"/>
              </a:ext>
            </a:extLst>
          </p:cNvPr>
          <p:cNvSpPr/>
          <p:nvPr/>
        </p:nvSpPr>
        <p:spPr>
          <a:xfrm>
            <a:off x="2893930" y="3921053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A55CDF57-9D08-40A6-814D-9227A3CBB774}"/>
              </a:ext>
            </a:extLst>
          </p:cNvPr>
          <p:cNvSpPr/>
          <p:nvPr/>
        </p:nvSpPr>
        <p:spPr>
          <a:xfrm rot="10800000">
            <a:off x="2903870" y="427944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6A4499D6-E4E6-45D8-9955-7A43491F9830}"/>
              </a:ext>
            </a:extLst>
          </p:cNvPr>
          <p:cNvSpPr/>
          <p:nvPr/>
        </p:nvSpPr>
        <p:spPr>
          <a:xfrm>
            <a:off x="4196117" y="391408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AABEFE40-BC31-4864-863C-42F139D0133E}"/>
              </a:ext>
            </a:extLst>
          </p:cNvPr>
          <p:cNvSpPr/>
          <p:nvPr/>
        </p:nvSpPr>
        <p:spPr>
          <a:xfrm>
            <a:off x="4196117" y="426890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BAA63DF-3738-4287-8BA8-0D8757744D5F}"/>
              </a:ext>
            </a:extLst>
          </p:cNvPr>
          <p:cNvSpPr txBox="1"/>
          <p:nvPr/>
        </p:nvSpPr>
        <p:spPr>
          <a:xfrm>
            <a:off x="3336261" y="400992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0BE8DE9-5F4D-474A-A787-BFC2B5BF3B97}"/>
              </a:ext>
            </a:extLst>
          </p:cNvPr>
          <p:cNvSpPr txBox="1"/>
          <p:nvPr/>
        </p:nvSpPr>
        <p:spPr>
          <a:xfrm>
            <a:off x="4638222" y="3978021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115A2C4C-AA9A-4C9C-8A1B-A36D73FB2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156" y="5547605"/>
            <a:ext cx="328603" cy="853514"/>
          </a:xfrm>
          <a:prstGeom prst="rect">
            <a:avLst/>
          </a:prstGeom>
        </p:spPr>
      </p:pic>
      <p:sp>
        <p:nvSpPr>
          <p:cNvPr id="82" name="楕円 81">
            <a:extLst>
              <a:ext uri="{FF2B5EF4-FFF2-40B4-BE49-F238E27FC236}">
                <a16:creationId xmlns:a16="http://schemas.microsoft.com/office/drawing/2014/main" id="{9DEDDB0B-F2BF-48C6-BED6-6B2BAE4D76FB}"/>
              </a:ext>
            </a:extLst>
          </p:cNvPr>
          <p:cNvSpPr/>
          <p:nvPr/>
        </p:nvSpPr>
        <p:spPr>
          <a:xfrm>
            <a:off x="561765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二等辺三角形 82">
            <a:extLst>
              <a:ext uri="{FF2B5EF4-FFF2-40B4-BE49-F238E27FC236}">
                <a16:creationId xmlns:a16="http://schemas.microsoft.com/office/drawing/2014/main" id="{51402BDF-9D41-40AE-8CDD-BD88D5DA7CCF}"/>
              </a:ext>
            </a:extLst>
          </p:cNvPr>
          <p:cNvSpPr/>
          <p:nvPr/>
        </p:nvSpPr>
        <p:spPr>
          <a:xfrm rot="10800000">
            <a:off x="5627597" y="5922833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65ED5AE-ED5E-494A-874F-A1BFF918D40D}"/>
              </a:ext>
            </a:extLst>
          </p:cNvPr>
          <p:cNvSpPr/>
          <p:nvPr/>
        </p:nvSpPr>
        <p:spPr>
          <a:xfrm>
            <a:off x="608479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二等辺三角形 84">
            <a:extLst>
              <a:ext uri="{FF2B5EF4-FFF2-40B4-BE49-F238E27FC236}">
                <a16:creationId xmlns:a16="http://schemas.microsoft.com/office/drawing/2014/main" id="{9FB66A34-76FD-4AEB-A6CA-EEB6BB5FFC6E}"/>
              </a:ext>
            </a:extLst>
          </p:cNvPr>
          <p:cNvSpPr/>
          <p:nvPr/>
        </p:nvSpPr>
        <p:spPr>
          <a:xfrm>
            <a:off x="6084797" y="591926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2A925CD-CA6B-447B-BCE6-261273029A64}"/>
              </a:ext>
            </a:extLst>
          </p:cNvPr>
          <p:cNvSpPr txBox="1"/>
          <p:nvPr/>
        </p:nvSpPr>
        <p:spPr>
          <a:xfrm>
            <a:off x="6630815" y="5549157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男らしいも</a:t>
            </a:r>
            <a:endParaRPr kumimoji="1" lang="en-US" altLang="ja-JP" sz="2400" dirty="0"/>
          </a:p>
          <a:p>
            <a:r>
              <a:rPr kumimoji="1" lang="ja-JP" altLang="en-US" sz="2400" dirty="0"/>
              <a:t>女らしいも</a:t>
            </a:r>
            <a:endParaRPr kumimoji="1" lang="en-US" altLang="ja-JP" sz="24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0FC42C6-EAB0-4352-A6FD-36C392B1C23B}"/>
              </a:ext>
            </a:extLst>
          </p:cNvPr>
          <p:cNvSpPr txBox="1"/>
          <p:nvPr/>
        </p:nvSpPr>
        <p:spPr>
          <a:xfrm>
            <a:off x="9934287" y="557332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A7DB4B3F-FB52-4B1D-9B92-48FC02B5E9DB}"/>
              </a:ext>
            </a:extLst>
          </p:cNvPr>
          <p:cNvSpPr/>
          <p:nvPr/>
        </p:nvSpPr>
        <p:spPr>
          <a:xfrm>
            <a:off x="2919308" y="5590162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二等辺三角形 93">
            <a:extLst>
              <a:ext uri="{FF2B5EF4-FFF2-40B4-BE49-F238E27FC236}">
                <a16:creationId xmlns:a16="http://schemas.microsoft.com/office/drawing/2014/main" id="{EFF25FBF-BC3C-45C4-B161-BAA88FB357A9}"/>
              </a:ext>
            </a:extLst>
          </p:cNvPr>
          <p:cNvSpPr/>
          <p:nvPr/>
        </p:nvSpPr>
        <p:spPr>
          <a:xfrm rot="10800000">
            <a:off x="2929248" y="594855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5D0CA563-DE2C-4C2A-806E-6CD2BD70DB1B}"/>
              </a:ext>
            </a:extLst>
          </p:cNvPr>
          <p:cNvSpPr/>
          <p:nvPr/>
        </p:nvSpPr>
        <p:spPr>
          <a:xfrm>
            <a:off x="4221495" y="55831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二等辺三角形 95">
            <a:extLst>
              <a:ext uri="{FF2B5EF4-FFF2-40B4-BE49-F238E27FC236}">
                <a16:creationId xmlns:a16="http://schemas.microsoft.com/office/drawing/2014/main" id="{0FC3654A-ACDA-4AE0-AD06-817A92C1C6E1}"/>
              </a:ext>
            </a:extLst>
          </p:cNvPr>
          <p:cNvSpPr/>
          <p:nvPr/>
        </p:nvSpPr>
        <p:spPr>
          <a:xfrm>
            <a:off x="4221495" y="59380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DAC005D-4D24-4530-A08D-A95163D805C9}"/>
              </a:ext>
            </a:extLst>
          </p:cNvPr>
          <p:cNvSpPr txBox="1"/>
          <p:nvPr/>
        </p:nvSpPr>
        <p:spPr>
          <a:xfrm>
            <a:off x="3361639" y="567903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F8A4DC26-5E5C-48CF-9FC1-C41044F266AB}"/>
              </a:ext>
            </a:extLst>
          </p:cNvPr>
          <p:cNvSpPr txBox="1"/>
          <p:nvPr/>
        </p:nvSpPr>
        <p:spPr>
          <a:xfrm>
            <a:off x="4663600" y="5647130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AFA6960-D7B5-459F-880A-8F6B0A947F31}"/>
              </a:ext>
            </a:extLst>
          </p:cNvPr>
          <p:cNvSpPr/>
          <p:nvPr/>
        </p:nvSpPr>
        <p:spPr>
          <a:xfrm>
            <a:off x="3122530" y="4977069"/>
            <a:ext cx="108749" cy="35482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6413C555-0268-4413-9D93-A94263C53893}"/>
              </a:ext>
            </a:extLst>
          </p:cNvPr>
          <p:cNvSpPr/>
          <p:nvPr/>
        </p:nvSpPr>
        <p:spPr>
          <a:xfrm rot="19079175">
            <a:off x="3718923" y="4773200"/>
            <a:ext cx="103851" cy="76256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2212AD0F-B208-4C3E-9C9C-1C45F65E9F71}"/>
              </a:ext>
            </a:extLst>
          </p:cNvPr>
          <p:cNvSpPr/>
          <p:nvPr/>
        </p:nvSpPr>
        <p:spPr>
          <a:xfrm rot="17544630">
            <a:off x="4554557" y="4210051"/>
            <a:ext cx="96627" cy="185178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8242F716-5C3E-41D7-8D1A-ECC95878A7F2}"/>
              </a:ext>
            </a:extLst>
          </p:cNvPr>
          <p:cNvSpPr/>
          <p:nvPr/>
        </p:nvSpPr>
        <p:spPr>
          <a:xfrm rot="16685514">
            <a:off x="6667918" y="2307162"/>
            <a:ext cx="81294" cy="551492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994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4E57C7-DB95-4C36-956C-22C13B863A5A}"/>
              </a:ext>
            </a:extLst>
          </p:cNvPr>
          <p:cNvSpPr txBox="1"/>
          <p:nvPr/>
        </p:nvSpPr>
        <p:spPr>
          <a:xfrm>
            <a:off x="698061" y="3839395"/>
            <a:ext cx="16360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好きに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なる性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4CC033-D454-4182-BF3E-63577164720F}"/>
              </a:ext>
            </a:extLst>
          </p:cNvPr>
          <p:cNvSpPr txBox="1"/>
          <p:nvPr/>
        </p:nvSpPr>
        <p:spPr>
          <a:xfrm>
            <a:off x="705236" y="5769506"/>
            <a:ext cx="19149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表現の性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4779034" y="2626619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CE5C2531-0013-446B-B3F4-7E20F0CE9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189" y="3895330"/>
            <a:ext cx="328603" cy="853514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B40C0671-77D9-4F5C-BEEF-05F9C75EFDB5}"/>
              </a:ext>
            </a:extLst>
          </p:cNvPr>
          <p:cNvSpPr/>
          <p:nvPr/>
        </p:nvSpPr>
        <p:spPr>
          <a:xfrm>
            <a:off x="559227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8DFD1FAD-A332-44B2-9351-23243C548C97}"/>
              </a:ext>
            </a:extLst>
          </p:cNvPr>
          <p:cNvSpPr/>
          <p:nvPr/>
        </p:nvSpPr>
        <p:spPr>
          <a:xfrm rot="10800000">
            <a:off x="5602219" y="4253724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F7ACE6C-F3EA-4B25-9F71-631593C9557C}"/>
              </a:ext>
            </a:extLst>
          </p:cNvPr>
          <p:cNvSpPr/>
          <p:nvPr/>
        </p:nvSpPr>
        <p:spPr>
          <a:xfrm>
            <a:off x="605941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DAD482E6-1FA8-4E22-AB81-1163B371B164}"/>
              </a:ext>
            </a:extLst>
          </p:cNvPr>
          <p:cNvSpPr/>
          <p:nvPr/>
        </p:nvSpPr>
        <p:spPr>
          <a:xfrm>
            <a:off x="6059419" y="425015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767DBE0E-1999-461E-82EA-E0C6B99F78CA}"/>
              </a:ext>
            </a:extLst>
          </p:cNvPr>
          <p:cNvSpPr/>
          <p:nvPr/>
        </p:nvSpPr>
        <p:spPr>
          <a:xfrm>
            <a:off x="7569053" y="3886506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8D58F9EC-1591-41B4-95A1-6128718F2C5E}"/>
              </a:ext>
            </a:extLst>
          </p:cNvPr>
          <p:cNvSpPr/>
          <p:nvPr/>
        </p:nvSpPr>
        <p:spPr>
          <a:xfrm rot="10800000">
            <a:off x="7586465" y="4251969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9BB823EF-E2C1-4FDA-8321-2FFD6445C57A}"/>
              </a:ext>
            </a:extLst>
          </p:cNvPr>
          <p:cNvSpPr/>
          <p:nvPr/>
        </p:nvSpPr>
        <p:spPr>
          <a:xfrm>
            <a:off x="8078397" y="3868827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B7FA95AA-67D7-4BFF-A1BB-C51328EA7C1A}"/>
              </a:ext>
            </a:extLst>
          </p:cNvPr>
          <p:cNvSpPr/>
          <p:nvPr/>
        </p:nvSpPr>
        <p:spPr>
          <a:xfrm>
            <a:off x="8088368" y="4222406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03D864-19AB-4859-90E7-8EEC1A5911C8}"/>
              </a:ext>
            </a:extLst>
          </p:cNvPr>
          <p:cNvSpPr txBox="1"/>
          <p:nvPr/>
        </p:nvSpPr>
        <p:spPr>
          <a:xfrm>
            <a:off x="6605437" y="38800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男も</a:t>
            </a:r>
            <a:endParaRPr kumimoji="1" lang="en-US" altLang="ja-JP" sz="2400" dirty="0"/>
          </a:p>
          <a:p>
            <a:r>
              <a:rPr kumimoji="1" lang="ja-JP" altLang="en-US" sz="2400" dirty="0"/>
              <a:t>女も</a:t>
            </a:r>
            <a:endParaRPr kumimoji="1" lang="en-US" altLang="ja-JP" sz="24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89E8577-EFCE-47B7-A286-6EB1BFFEAA69}"/>
              </a:ext>
            </a:extLst>
          </p:cNvPr>
          <p:cNvSpPr txBox="1"/>
          <p:nvPr/>
        </p:nvSpPr>
        <p:spPr>
          <a:xfrm>
            <a:off x="8620358" y="391974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男の時と</a:t>
            </a:r>
            <a:endParaRPr kumimoji="1" lang="en-US" altLang="ja-JP" sz="2400" dirty="0"/>
          </a:p>
          <a:p>
            <a:r>
              <a:rPr kumimoji="1" lang="ja-JP" altLang="en-US" sz="2400" dirty="0"/>
              <a:t>女の時と</a:t>
            </a:r>
            <a:endParaRPr kumimoji="1" lang="en-US" altLang="ja-JP" sz="2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8B0AFF-8838-492C-8BE5-F2558038FCFA}"/>
              </a:ext>
            </a:extLst>
          </p:cNvPr>
          <p:cNvSpPr txBox="1"/>
          <p:nvPr/>
        </p:nvSpPr>
        <p:spPr>
          <a:xfrm>
            <a:off x="10522320" y="392105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468E008-9843-419B-BE33-B7C18DA91D05}"/>
              </a:ext>
            </a:extLst>
          </p:cNvPr>
          <p:cNvSpPr/>
          <p:nvPr/>
        </p:nvSpPr>
        <p:spPr>
          <a:xfrm>
            <a:off x="2893930" y="3921053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A55CDF57-9D08-40A6-814D-9227A3CBB774}"/>
              </a:ext>
            </a:extLst>
          </p:cNvPr>
          <p:cNvSpPr/>
          <p:nvPr/>
        </p:nvSpPr>
        <p:spPr>
          <a:xfrm rot="10800000">
            <a:off x="2903870" y="427944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6A4499D6-E4E6-45D8-9955-7A43491F9830}"/>
              </a:ext>
            </a:extLst>
          </p:cNvPr>
          <p:cNvSpPr/>
          <p:nvPr/>
        </p:nvSpPr>
        <p:spPr>
          <a:xfrm>
            <a:off x="4196117" y="391408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AABEFE40-BC31-4864-863C-42F139D0133E}"/>
              </a:ext>
            </a:extLst>
          </p:cNvPr>
          <p:cNvSpPr/>
          <p:nvPr/>
        </p:nvSpPr>
        <p:spPr>
          <a:xfrm>
            <a:off x="4196117" y="426890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BAA63DF-3738-4287-8BA8-0D8757744D5F}"/>
              </a:ext>
            </a:extLst>
          </p:cNvPr>
          <p:cNvSpPr txBox="1"/>
          <p:nvPr/>
        </p:nvSpPr>
        <p:spPr>
          <a:xfrm>
            <a:off x="3336261" y="400992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0BE8DE9-5F4D-474A-A787-BFC2B5BF3B97}"/>
              </a:ext>
            </a:extLst>
          </p:cNvPr>
          <p:cNvSpPr txBox="1"/>
          <p:nvPr/>
        </p:nvSpPr>
        <p:spPr>
          <a:xfrm>
            <a:off x="4638222" y="3978021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115A2C4C-AA9A-4C9C-8A1B-A36D73FB2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156" y="5547605"/>
            <a:ext cx="328603" cy="853514"/>
          </a:xfrm>
          <a:prstGeom prst="rect">
            <a:avLst/>
          </a:prstGeom>
        </p:spPr>
      </p:pic>
      <p:sp>
        <p:nvSpPr>
          <p:cNvPr id="82" name="楕円 81">
            <a:extLst>
              <a:ext uri="{FF2B5EF4-FFF2-40B4-BE49-F238E27FC236}">
                <a16:creationId xmlns:a16="http://schemas.microsoft.com/office/drawing/2014/main" id="{9DEDDB0B-F2BF-48C6-BED6-6B2BAE4D76FB}"/>
              </a:ext>
            </a:extLst>
          </p:cNvPr>
          <p:cNvSpPr/>
          <p:nvPr/>
        </p:nvSpPr>
        <p:spPr>
          <a:xfrm>
            <a:off x="561765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二等辺三角形 82">
            <a:extLst>
              <a:ext uri="{FF2B5EF4-FFF2-40B4-BE49-F238E27FC236}">
                <a16:creationId xmlns:a16="http://schemas.microsoft.com/office/drawing/2014/main" id="{51402BDF-9D41-40AE-8CDD-BD88D5DA7CCF}"/>
              </a:ext>
            </a:extLst>
          </p:cNvPr>
          <p:cNvSpPr/>
          <p:nvPr/>
        </p:nvSpPr>
        <p:spPr>
          <a:xfrm rot="10800000">
            <a:off x="5627597" y="5922833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65ED5AE-ED5E-494A-874F-A1BFF918D40D}"/>
              </a:ext>
            </a:extLst>
          </p:cNvPr>
          <p:cNvSpPr/>
          <p:nvPr/>
        </p:nvSpPr>
        <p:spPr>
          <a:xfrm>
            <a:off x="608479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二等辺三角形 84">
            <a:extLst>
              <a:ext uri="{FF2B5EF4-FFF2-40B4-BE49-F238E27FC236}">
                <a16:creationId xmlns:a16="http://schemas.microsoft.com/office/drawing/2014/main" id="{9FB66A34-76FD-4AEB-A6CA-EEB6BB5FFC6E}"/>
              </a:ext>
            </a:extLst>
          </p:cNvPr>
          <p:cNvSpPr/>
          <p:nvPr/>
        </p:nvSpPr>
        <p:spPr>
          <a:xfrm>
            <a:off x="6084797" y="591926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2A925CD-CA6B-447B-BCE6-261273029A64}"/>
              </a:ext>
            </a:extLst>
          </p:cNvPr>
          <p:cNvSpPr txBox="1"/>
          <p:nvPr/>
        </p:nvSpPr>
        <p:spPr>
          <a:xfrm>
            <a:off x="6630815" y="5549157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男らしいも</a:t>
            </a:r>
            <a:endParaRPr kumimoji="1" lang="en-US" altLang="ja-JP" sz="2400" dirty="0"/>
          </a:p>
          <a:p>
            <a:r>
              <a:rPr kumimoji="1" lang="ja-JP" altLang="en-US" sz="2400" dirty="0"/>
              <a:t>女らしいも</a:t>
            </a:r>
            <a:endParaRPr kumimoji="1" lang="en-US" altLang="ja-JP" sz="24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0FC42C6-EAB0-4352-A6FD-36C392B1C23B}"/>
              </a:ext>
            </a:extLst>
          </p:cNvPr>
          <p:cNvSpPr txBox="1"/>
          <p:nvPr/>
        </p:nvSpPr>
        <p:spPr>
          <a:xfrm>
            <a:off x="9934287" y="557332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A7DB4B3F-FB52-4B1D-9B92-48FC02B5E9DB}"/>
              </a:ext>
            </a:extLst>
          </p:cNvPr>
          <p:cNvSpPr/>
          <p:nvPr/>
        </p:nvSpPr>
        <p:spPr>
          <a:xfrm>
            <a:off x="2919308" y="5590162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二等辺三角形 93">
            <a:extLst>
              <a:ext uri="{FF2B5EF4-FFF2-40B4-BE49-F238E27FC236}">
                <a16:creationId xmlns:a16="http://schemas.microsoft.com/office/drawing/2014/main" id="{EFF25FBF-BC3C-45C4-B161-BAA88FB357A9}"/>
              </a:ext>
            </a:extLst>
          </p:cNvPr>
          <p:cNvSpPr/>
          <p:nvPr/>
        </p:nvSpPr>
        <p:spPr>
          <a:xfrm rot="10800000">
            <a:off x="2929248" y="594855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5D0CA563-DE2C-4C2A-806E-6CD2BD70DB1B}"/>
              </a:ext>
            </a:extLst>
          </p:cNvPr>
          <p:cNvSpPr/>
          <p:nvPr/>
        </p:nvSpPr>
        <p:spPr>
          <a:xfrm>
            <a:off x="4221495" y="55831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二等辺三角形 95">
            <a:extLst>
              <a:ext uri="{FF2B5EF4-FFF2-40B4-BE49-F238E27FC236}">
                <a16:creationId xmlns:a16="http://schemas.microsoft.com/office/drawing/2014/main" id="{0FC3654A-ACDA-4AE0-AD06-817A92C1C6E1}"/>
              </a:ext>
            </a:extLst>
          </p:cNvPr>
          <p:cNvSpPr/>
          <p:nvPr/>
        </p:nvSpPr>
        <p:spPr>
          <a:xfrm>
            <a:off x="4221495" y="59380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DAC005D-4D24-4530-A08D-A95163D805C9}"/>
              </a:ext>
            </a:extLst>
          </p:cNvPr>
          <p:cNvSpPr txBox="1"/>
          <p:nvPr/>
        </p:nvSpPr>
        <p:spPr>
          <a:xfrm>
            <a:off x="3361639" y="567903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F8A4DC26-5E5C-48CF-9FC1-C41044F266AB}"/>
              </a:ext>
            </a:extLst>
          </p:cNvPr>
          <p:cNvSpPr txBox="1"/>
          <p:nvPr/>
        </p:nvSpPr>
        <p:spPr>
          <a:xfrm>
            <a:off x="4663600" y="5647130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AFA6960-D7B5-459F-880A-8F6B0A947F31}"/>
              </a:ext>
            </a:extLst>
          </p:cNvPr>
          <p:cNvSpPr/>
          <p:nvPr/>
        </p:nvSpPr>
        <p:spPr>
          <a:xfrm rot="3025044">
            <a:off x="3882900" y="4655224"/>
            <a:ext cx="99415" cy="87441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6413C555-0268-4413-9D93-A94263C53893}"/>
              </a:ext>
            </a:extLst>
          </p:cNvPr>
          <p:cNvSpPr/>
          <p:nvPr/>
        </p:nvSpPr>
        <p:spPr>
          <a:xfrm rot="1138537">
            <a:off x="4436755" y="4857368"/>
            <a:ext cx="110340" cy="52457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2212AD0F-B208-4C3E-9C9C-1C45F65E9F71}"/>
              </a:ext>
            </a:extLst>
          </p:cNvPr>
          <p:cNvSpPr/>
          <p:nvPr/>
        </p:nvSpPr>
        <p:spPr>
          <a:xfrm rot="17858564">
            <a:off x="5197605" y="4577238"/>
            <a:ext cx="124685" cy="108409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8242F716-5C3E-41D7-8D1A-ECC95878A7F2}"/>
              </a:ext>
            </a:extLst>
          </p:cNvPr>
          <p:cNvSpPr/>
          <p:nvPr/>
        </p:nvSpPr>
        <p:spPr>
          <a:xfrm rot="16734689">
            <a:off x="7186878" y="2727642"/>
            <a:ext cx="123167" cy="46613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9501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4E57C7-DB95-4C36-956C-22C13B863A5A}"/>
              </a:ext>
            </a:extLst>
          </p:cNvPr>
          <p:cNvSpPr txBox="1"/>
          <p:nvPr/>
        </p:nvSpPr>
        <p:spPr>
          <a:xfrm>
            <a:off x="698061" y="3839395"/>
            <a:ext cx="16360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好きに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なる性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4CC033-D454-4182-BF3E-63577164720F}"/>
              </a:ext>
            </a:extLst>
          </p:cNvPr>
          <p:cNvSpPr txBox="1"/>
          <p:nvPr/>
        </p:nvSpPr>
        <p:spPr>
          <a:xfrm>
            <a:off x="705236" y="5769506"/>
            <a:ext cx="19149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表現の性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4779034" y="2626619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CE5C2531-0013-446B-B3F4-7E20F0CE9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189" y="3895330"/>
            <a:ext cx="328603" cy="853514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B40C0671-77D9-4F5C-BEEF-05F9C75EFDB5}"/>
              </a:ext>
            </a:extLst>
          </p:cNvPr>
          <p:cNvSpPr/>
          <p:nvPr/>
        </p:nvSpPr>
        <p:spPr>
          <a:xfrm>
            <a:off x="559227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8DFD1FAD-A332-44B2-9351-23243C548C97}"/>
              </a:ext>
            </a:extLst>
          </p:cNvPr>
          <p:cNvSpPr/>
          <p:nvPr/>
        </p:nvSpPr>
        <p:spPr>
          <a:xfrm rot="10800000">
            <a:off x="5602219" y="4253724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F7ACE6C-F3EA-4B25-9F71-631593C9557C}"/>
              </a:ext>
            </a:extLst>
          </p:cNvPr>
          <p:cNvSpPr/>
          <p:nvPr/>
        </p:nvSpPr>
        <p:spPr>
          <a:xfrm>
            <a:off x="605941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DAD482E6-1FA8-4E22-AB81-1163B371B164}"/>
              </a:ext>
            </a:extLst>
          </p:cNvPr>
          <p:cNvSpPr/>
          <p:nvPr/>
        </p:nvSpPr>
        <p:spPr>
          <a:xfrm>
            <a:off x="6059419" y="425015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767DBE0E-1999-461E-82EA-E0C6B99F78CA}"/>
              </a:ext>
            </a:extLst>
          </p:cNvPr>
          <p:cNvSpPr/>
          <p:nvPr/>
        </p:nvSpPr>
        <p:spPr>
          <a:xfrm>
            <a:off x="7569053" y="3886506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8D58F9EC-1591-41B4-95A1-6128718F2C5E}"/>
              </a:ext>
            </a:extLst>
          </p:cNvPr>
          <p:cNvSpPr/>
          <p:nvPr/>
        </p:nvSpPr>
        <p:spPr>
          <a:xfrm rot="10800000">
            <a:off x="7586465" y="4251969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9BB823EF-E2C1-4FDA-8321-2FFD6445C57A}"/>
              </a:ext>
            </a:extLst>
          </p:cNvPr>
          <p:cNvSpPr/>
          <p:nvPr/>
        </p:nvSpPr>
        <p:spPr>
          <a:xfrm>
            <a:off x="8078397" y="3868827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B7FA95AA-67D7-4BFF-A1BB-C51328EA7C1A}"/>
              </a:ext>
            </a:extLst>
          </p:cNvPr>
          <p:cNvSpPr/>
          <p:nvPr/>
        </p:nvSpPr>
        <p:spPr>
          <a:xfrm>
            <a:off x="8088368" y="4222406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03D864-19AB-4859-90E7-8EEC1A5911C8}"/>
              </a:ext>
            </a:extLst>
          </p:cNvPr>
          <p:cNvSpPr txBox="1"/>
          <p:nvPr/>
        </p:nvSpPr>
        <p:spPr>
          <a:xfrm>
            <a:off x="6605437" y="38800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男も</a:t>
            </a:r>
            <a:endParaRPr kumimoji="1" lang="en-US" altLang="ja-JP" sz="2400" dirty="0"/>
          </a:p>
          <a:p>
            <a:r>
              <a:rPr kumimoji="1" lang="ja-JP" altLang="en-US" sz="2400" dirty="0"/>
              <a:t>女も</a:t>
            </a:r>
            <a:endParaRPr kumimoji="1" lang="en-US" altLang="ja-JP" sz="24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89E8577-EFCE-47B7-A286-6EB1BFFEAA69}"/>
              </a:ext>
            </a:extLst>
          </p:cNvPr>
          <p:cNvSpPr txBox="1"/>
          <p:nvPr/>
        </p:nvSpPr>
        <p:spPr>
          <a:xfrm>
            <a:off x="8620358" y="391974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男の時と</a:t>
            </a:r>
            <a:endParaRPr kumimoji="1" lang="en-US" altLang="ja-JP" sz="2400" dirty="0"/>
          </a:p>
          <a:p>
            <a:r>
              <a:rPr kumimoji="1" lang="ja-JP" altLang="en-US" sz="2400" dirty="0"/>
              <a:t>女の時と</a:t>
            </a:r>
            <a:endParaRPr kumimoji="1" lang="en-US" altLang="ja-JP" sz="2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8B0AFF-8838-492C-8BE5-F2558038FCFA}"/>
              </a:ext>
            </a:extLst>
          </p:cNvPr>
          <p:cNvSpPr txBox="1"/>
          <p:nvPr/>
        </p:nvSpPr>
        <p:spPr>
          <a:xfrm>
            <a:off x="10522320" y="392105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468E008-9843-419B-BE33-B7C18DA91D05}"/>
              </a:ext>
            </a:extLst>
          </p:cNvPr>
          <p:cNvSpPr/>
          <p:nvPr/>
        </p:nvSpPr>
        <p:spPr>
          <a:xfrm>
            <a:off x="2893930" y="3921053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A55CDF57-9D08-40A6-814D-9227A3CBB774}"/>
              </a:ext>
            </a:extLst>
          </p:cNvPr>
          <p:cNvSpPr/>
          <p:nvPr/>
        </p:nvSpPr>
        <p:spPr>
          <a:xfrm rot="10800000">
            <a:off x="2903870" y="427944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6A4499D6-E4E6-45D8-9955-7A43491F9830}"/>
              </a:ext>
            </a:extLst>
          </p:cNvPr>
          <p:cNvSpPr/>
          <p:nvPr/>
        </p:nvSpPr>
        <p:spPr>
          <a:xfrm>
            <a:off x="4196117" y="391408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AABEFE40-BC31-4864-863C-42F139D0133E}"/>
              </a:ext>
            </a:extLst>
          </p:cNvPr>
          <p:cNvSpPr/>
          <p:nvPr/>
        </p:nvSpPr>
        <p:spPr>
          <a:xfrm>
            <a:off x="4196117" y="426890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BAA63DF-3738-4287-8BA8-0D8757744D5F}"/>
              </a:ext>
            </a:extLst>
          </p:cNvPr>
          <p:cNvSpPr txBox="1"/>
          <p:nvPr/>
        </p:nvSpPr>
        <p:spPr>
          <a:xfrm>
            <a:off x="3336261" y="400992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0BE8DE9-5F4D-474A-A787-BFC2B5BF3B97}"/>
              </a:ext>
            </a:extLst>
          </p:cNvPr>
          <p:cNvSpPr txBox="1"/>
          <p:nvPr/>
        </p:nvSpPr>
        <p:spPr>
          <a:xfrm>
            <a:off x="4638222" y="3978021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115A2C4C-AA9A-4C9C-8A1B-A36D73FB2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156" y="5547605"/>
            <a:ext cx="328603" cy="853514"/>
          </a:xfrm>
          <a:prstGeom prst="rect">
            <a:avLst/>
          </a:prstGeom>
        </p:spPr>
      </p:pic>
      <p:sp>
        <p:nvSpPr>
          <p:cNvPr id="82" name="楕円 81">
            <a:extLst>
              <a:ext uri="{FF2B5EF4-FFF2-40B4-BE49-F238E27FC236}">
                <a16:creationId xmlns:a16="http://schemas.microsoft.com/office/drawing/2014/main" id="{9DEDDB0B-F2BF-48C6-BED6-6B2BAE4D76FB}"/>
              </a:ext>
            </a:extLst>
          </p:cNvPr>
          <p:cNvSpPr/>
          <p:nvPr/>
        </p:nvSpPr>
        <p:spPr>
          <a:xfrm>
            <a:off x="561765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二等辺三角形 82">
            <a:extLst>
              <a:ext uri="{FF2B5EF4-FFF2-40B4-BE49-F238E27FC236}">
                <a16:creationId xmlns:a16="http://schemas.microsoft.com/office/drawing/2014/main" id="{51402BDF-9D41-40AE-8CDD-BD88D5DA7CCF}"/>
              </a:ext>
            </a:extLst>
          </p:cNvPr>
          <p:cNvSpPr/>
          <p:nvPr/>
        </p:nvSpPr>
        <p:spPr>
          <a:xfrm rot="10800000">
            <a:off x="5627597" y="5922833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65ED5AE-ED5E-494A-874F-A1BFF918D40D}"/>
              </a:ext>
            </a:extLst>
          </p:cNvPr>
          <p:cNvSpPr/>
          <p:nvPr/>
        </p:nvSpPr>
        <p:spPr>
          <a:xfrm>
            <a:off x="608479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二等辺三角形 84">
            <a:extLst>
              <a:ext uri="{FF2B5EF4-FFF2-40B4-BE49-F238E27FC236}">
                <a16:creationId xmlns:a16="http://schemas.microsoft.com/office/drawing/2014/main" id="{9FB66A34-76FD-4AEB-A6CA-EEB6BB5FFC6E}"/>
              </a:ext>
            </a:extLst>
          </p:cNvPr>
          <p:cNvSpPr/>
          <p:nvPr/>
        </p:nvSpPr>
        <p:spPr>
          <a:xfrm>
            <a:off x="6084797" y="591926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2A925CD-CA6B-447B-BCE6-261273029A64}"/>
              </a:ext>
            </a:extLst>
          </p:cNvPr>
          <p:cNvSpPr txBox="1"/>
          <p:nvPr/>
        </p:nvSpPr>
        <p:spPr>
          <a:xfrm>
            <a:off x="6630815" y="5549157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男らしいも</a:t>
            </a:r>
            <a:endParaRPr kumimoji="1" lang="en-US" altLang="ja-JP" sz="2400" dirty="0"/>
          </a:p>
          <a:p>
            <a:r>
              <a:rPr kumimoji="1" lang="ja-JP" altLang="en-US" sz="2400" dirty="0"/>
              <a:t>女らしいも</a:t>
            </a:r>
            <a:endParaRPr kumimoji="1" lang="en-US" altLang="ja-JP" sz="24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0FC42C6-EAB0-4352-A6FD-36C392B1C23B}"/>
              </a:ext>
            </a:extLst>
          </p:cNvPr>
          <p:cNvSpPr txBox="1"/>
          <p:nvPr/>
        </p:nvSpPr>
        <p:spPr>
          <a:xfrm>
            <a:off x="9934287" y="557332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A7DB4B3F-FB52-4B1D-9B92-48FC02B5E9DB}"/>
              </a:ext>
            </a:extLst>
          </p:cNvPr>
          <p:cNvSpPr/>
          <p:nvPr/>
        </p:nvSpPr>
        <p:spPr>
          <a:xfrm>
            <a:off x="2919308" y="5590162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二等辺三角形 93">
            <a:extLst>
              <a:ext uri="{FF2B5EF4-FFF2-40B4-BE49-F238E27FC236}">
                <a16:creationId xmlns:a16="http://schemas.microsoft.com/office/drawing/2014/main" id="{EFF25FBF-BC3C-45C4-B161-BAA88FB357A9}"/>
              </a:ext>
            </a:extLst>
          </p:cNvPr>
          <p:cNvSpPr/>
          <p:nvPr/>
        </p:nvSpPr>
        <p:spPr>
          <a:xfrm rot="10800000">
            <a:off x="2929248" y="594855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5D0CA563-DE2C-4C2A-806E-6CD2BD70DB1B}"/>
              </a:ext>
            </a:extLst>
          </p:cNvPr>
          <p:cNvSpPr/>
          <p:nvPr/>
        </p:nvSpPr>
        <p:spPr>
          <a:xfrm>
            <a:off x="4221495" y="55831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二等辺三角形 95">
            <a:extLst>
              <a:ext uri="{FF2B5EF4-FFF2-40B4-BE49-F238E27FC236}">
                <a16:creationId xmlns:a16="http://schemas.microsoft.com/office/drawing/2014/main" id="{0FC3654A-ACDA-4AE0-AD06-817A92C1C6E1}"/>
              </a:ext>
            </a:extLst>
          </p:cNvPr>
          <p:cNvSpPr/>
          <p:nvPr/>
        </p:nvSpPr>
        <p:spPr>
          <a:xfrm>
            <a:off x="4221495" y="59380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DAC005D-4D24-4530-A08D-A95163D805C9}"/>
              </a:ext>
            </a:extLst>
          </p:cNvPr>
          <p:cNvSpPr txBox="1"/>
          <p:nvPr/>
        </p:nvSpPr>
        <p:spPr>
          <a:xfrm>
            <a:off x="3361639" y="567903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F8A4DC26-5E5C-48CF-9FC1-C41044F266AB}"/>
              </a:ext>
            </a:extLst>
          </p:cNvPr>
          <p:cNvSpPr txBox="1"/>
          <p:nvPr/>
        </p:nvSpPr>
        <p:spPr>
          <a:xfrm>
            <a:off x="4663600" y="5647130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6413C555-0268-4413-9D93-A94263C53893}"/>
              </a:ext>
            </a:extLst>
          </p:cNvPr>
          <p:cNvSpPr/>
          <p:nvPr/>
        </p:nvSpPr>
        <p:spPr>
          <a:xfrm rot="3914204">
            <a:off x="4497396" y="4059952"/>
            <a:ext cx="118089" cy="219965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2212AD0F-B208-4C3E-9C9C-1C45F65E9F71}"/>
              </a:ext>
            </a:extLst>
          </p:cNvPr>
          <p:cNvSpPr/>
          <p:nvPr/>
        </p:nvSpPr>
        <p:spPr>
          <a:xfrm rot="2856608" flipH="1">
            <a:off x="5434846" y="4651737"/>
            <a:ext cx="130493" cy="130214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EEED7E2F-FA0F-4CAE-B163-575AD156D965}"/>
              </a:ext>
            </a:extLst>
          </p:cNvPr>
          <p:cNvSpPr/>
          <p:nvPr/>
        </p:nvSpPr>
        <p:spPr>
          <a:xfrm>
            <a:off x="6095047" y="4797504"/>
            <a:ext cx="94661" cy="7306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8242F716-5C3E-41D7-8D1A-ECC95878A7F2}"/>
              </a:ext>
            </a:extLst>
          </p:cNvPr>
          <p:cNvSpPr/>
          <p:nvPr/>
        </p:nvSpPr>
        <p:spPr>
          <a:xfrm rot="17575254">
            <a:off x="7895873" y="4004870"/>
            <a:ext cx="141826" cy="250516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8308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4E57C7-DB95-4C36-956C-22C13B863A5A}"/>
              </a:ext>
            </a:extLst>
          </p:cNvPr>
          <p:cNvSpPr txBox="1"/>
          <p:nvPr/>
        </p:nvSpPr>
        <p:spPr>
          <a:xfrm>
            <a:off x="698061" y="3839395"/>
            <a:ext cx="16360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好きに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なる性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4CC033-D454-4182-BF3E-63577164720F}"/>
              </a:ext>
            </a:extLst>
          </p:cNvPr>
          <p:cNvSpPr txBox="1"/>
          <p:nvPr/>
        </p:nvSpPr>
        <p:spPr>
          <a:xfrm>
            <a:off x="705236" y="5769506"/>
            <a:ext cx="19149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表現の性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4779034" y="2626619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CE5C2531-0013-446B-B3F4-7E20F0CE9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189" y="3895330"/>
            <a:ext cx="328603" cy="853514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B40C0671-77D9-4F5C-BEEF-05F9C75EFDB5}"/>
              </a:ext>
            </a:extLst>
          </p:cNvPr>
          <p:cNvSpPr/>
          <p:nvPr/>
        </p:nvSpPr>
        <p:spPr>
          <a:xfrm>
            <a:off x="559227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8DFD1FAD-A332-44B2-9351-23243C548C97}"/>
              </a:ext>
            </a:extLst>
          </p:cNvPr>
          <p:cNvSpPr/>
          <p:nvPr/>
        </p:nvSpPr>
        <p:spPr>
          <a:xfrm rot="10800000">
            <a:off x="5602219" y="4253724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F7ACE6C-F3EA-4B25-9F71-631593C9557C}"/>
              </a:ext>
            </a:extLst>
          </p:cNvPr>
          <p:cNvSpPr/>
          <p:nvPr/>
        </p:nvSpPr>
        <p:spPr>
          <a:xfrm>
            <a:off x="605941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DAD482E6-1FA8-4E22-AB81-1163B371B164}"/>
              </a:ext>
            </a:extLst>
          </p:cNvPr>
          <p:cNvSpPr/>
          <p:nvPr/>
        </p:nvSpPr>
        <p:spPr>
          <a:xfrm>
            <a:off x="6059419" y="425015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767DBE0E-1999-461E-82EA-E0C6B99F78CA}"/>
              </a:ext>
            </a:extLst>
          </p:cNvPr>
          <p:cNvSpPr/>
          <p:nvPr/>
        </p:nvSpPr>
        <p:spPr>
          <a:xfrm>
            <a:off x="7569053" y="3886506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8D58F9EC-1591-41B4-95A1-6128718F2C5E}"/>
              </a:ext>
            </a:extLst>
          </p:cNvPr>
          <p:cNvSpPr/>
          <p:nvPr/>
        </p:nvSpPr>
        <p:spPr>
          <a:xfrm rot="10800000">
            <a:off x="7586465" y="4251969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9BB823EF-E2C1-4FDA-8321-2FFD6445C57A}"/>
              </a:ext>
            </a:extLst>
          </p:cNvPr>
          <p:cNvSpPr/>
          <p:nvPr/>
        </p:nvSpPr>
        <p:spPr>
          <a:xfrm>
            <a:off x="8078397" y="3868827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B7FA95AA-67D7-4BFF-A1BB-C51328EA7C1A}"/>
              </a:ext>
            </a:extLst>
          </p:cNvPr>
          <p:cNvSpPr/>
          <p:nvPr/>
        </p:nvSpPr>
        <p:spPr>
          <a:xfrm>
            <a:off x="8088368" y="4222406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03D864-19AB-4859-90E7-8EEC1A5911C8}"/>
              </a:ext>
            </a:extLst>
          </p:cNvPr>
          <p:cNvSpPr txBox="1"/>
          <p:nvPr/>
        </p:nvSpPr>
        <p:spPr>
          <a:xfrm>
            <a:off x="6605437" y="38800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男も</a:t>
            </a:r>
            <a:endParaRPr kumimoji="1" lang="en-US" altLang="ja-JP" sz="2400" dirty="0"/>
          </a:p>
          <a:p>
            <a:r>
              <a:rPr kumimoji="1" lang="ja-JP" altLang="en-US" sz="2400" dirty="0"/>
              <a:t>女も</a:t>
            </a:r>
            <a:endParaRPr kumimoji="1" lang="en-US" altLang="ja-JP" sz="24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89E8577-EFCE-47B7-A286-6EB1BFFEAA69}"/>
              </a:ext>
            </a:extLst>
          </p:cNvPr>
          <p:cNvSpPr txBox="1"/>
          <p:nvPr/>
        </p:nvSpPr>
        <p:spPr>
          <a:xfrm>
            <a:off x="8620358" y="391974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男の時と</a:t>
            </a:r>
            <a:endParaRPr kumimoji="1" lang="en-US" altLang="ja-JP" sz="2400" dirty="0"/>
          </a:p>
          <a:p>
            <a:r>
              <a:rPr kumimoji="1" lang="ja-JP" altLang="en-US" sz="2400" dirty="0"/>
              <a:t>女の時と</a:t>
            </a:r>
            <a:endParaRPr kumimoji="1" lang="en-US" altLang="ja-JP" sz="2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8B0AFF-8838-492C-8BE5-F2558038FCFA}"/>
              </a:ext>
            </a:extLst>
          </p:cNvPr>
          <p:cNvSpPr txBox="1"/>
          <p:nvPr/>
        </p:nvSpPr>
        <p:spPr>
          <a:xfrm>
            <a:off x="10522320" y="392105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468E008-9843-419B-BE33-B7C18DA91D05}"/>
              </a:ext>
            </a:extLst>
          </p:cNvPr>
          <p:cNvSpPr/>
          <p:nvPr/>
        </p:nvSpPr>
        <p:spPr>
          <a:xfrm>
            <a:off x="2893930" y="3921053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A55CDF57-9D08-40A6-814D-9227A3CBB774}"/>
              </a:ext>
            </a:extLst>
          </p:cNvPr>
          <p:cNvSpPr/>
          <p:nvPr/>
        </p:nvSpPr>
        <p:spPr>
          <a:xfrm rot="10800000">
            <a:off x="2903870" y="427944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6A4499D6-E4E6-45D8-9955-7A43491F9830}"/>
              </a:ext>
            </a:extLst>
          </p:cNvPr>
          <p:cNvSpPr/>
          <p:nvPr/>
        </p:nvSpPr>
        <p:spPr>
          <a:xfrm>
            <a:off x="4196117" y="391408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AABEFE40-BC31-4864-863C-42F139D0133E}"/>
              </a:ext>
            </a:extLst>
          </p:cNvPr>
          <p:cNvSpPr/>
          <p:nvPr/>
        </p:nvSpPr>
        <p:spPr>
          <a:xfrm>
            <a:off x="4196117" y="426890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BAA63DF-3738-4287-8BA8-0D8757744D5F}"/>
              </a:ext>
            </a:extLst>
          </p:cNvPr>
          <p:cNvSpPr txBox="1"/>
          <p:nvPr/>
        </p:nvSpPr>
        <p:spPr>
          <a:xfrm>
            <a:off x="3336261" y="400992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0BE8DE9-5F4D-474A-A787-BFC2B5BF3B97}"/>
              </a:ext>
            </a:extLst>
          </p:cNvPr>
          <p:cNvSpPr txBox="1"/>
          <p:nvPr/>
        </p:nvSpPr>
        <p:spPr>
          <a:xfrm>
            <a:off x="4638222" y="3978021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115A2C4C-AA9A-4C9C-8A1B-A36D73FB2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156" y="5547605"/>
            <a:ext cx="328603" cy="853514"/>
          </a:xfrm>
          <a:prstGeom prst="rect">
            <a:avLst/>
          </a:prstGeom>
        </p:spPr>
      </p:pic>
      <p:sp>
        <p:nvSpPr>
          <p:cNvPr id="82" name="楕円 81">
            <a:extLst>
              <a:ext uri="{FF2B5EF4-FFF2-40B4-BE49-F238E27FC236}">
                <a16:creationId xmlns:a16="http://schemas.microsoft.com/office/drawing/2014/main" id="{9DEDDB0B-F2BF-48C6-BED6-6B2BAE4D76FB}"/>
              </a:ext>
            </a:extLst>
          </p:cNvPr>
          <p:cNvSpPr/>
          <p:nvPr/>
        </p:nvSpPr>
        <p:spPr>
          <a:xfrm>
            <a:off x="561765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二等辺三角形 82">
            <a:extLst>
              <a:ext uri="{FF2B5EF4-FFF2-40B4-BE49-F238E27FC236}">
                <a16:creationId xmlns:a16="http://schemas.microsoft.com/office/drawing/2014/main" id="{51402BDF-9D41-40AE-8CDD-BD88D5DA7CCF}"/>
              </a:ext>
            </a:extLst>
          </p:cNvPr>
          <p:cNvSpPr/>
          <p:nvPr/>
        </p:nvSpPr>
        <p:spPr>
          <a:xfrm rot="10800000">
            <a:off x="5627597" y="5922833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65ED5AE-ED5E-494A-874F-A1BFF918D40D}"/>
              </a:ext>
            </a:extLst>
          </p:cNvPr>
          <p:cNvSpPr/>
          <p:nvPr/>
        </p:nvSpPr>
        <p:spPr>
          <a:xfrm>
            <a:off x="608479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二等辺三角形 84">
            <a:extLst>
              <a:ext uri="{FF2B5EF4-FFF2-40B4-BE49-F238E27FC236}">
                <a16:creationId xmlns:a16="http://schemas.microsoft.com/office/drawing/2014/main" id="{9FB66A34-76FD-4AEB-A6CA-EEB6BB5FFC6E}"/>
              </a:ext>
            </a:extLst>
          </p:cNvPr>
          <p:cNvSpPr/>
          <p:nvPr/>
        </p:nvSpPr>
        <p:spPr>
          <a:xfrm>
            <a:off x="6084797" y="591926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2A925CD-CA6B-447B-BCE6-261273029A64}"/>
              </a:ext>
            </a:extLst>
          </p:cNvPr>
          <p:cNvSpPr txBox="1"/>
          <p:nvPr/>
        </p:nvSpPr>
        <p:spPr>
          <a:xfrm>
            <a:off x="6630815" y="5549157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男らしいも</a:t>
            </a:r>
            <a:endParaRPr kumimoji="1" lang="en-US" altLang="ja-JP" sz="2400" dirty="0"/>
          </a:p>
          <a:p>
            <a:r>
              <a:rPr kumimoji="1" lang="ja-JP" altLang="en-US" sz="2400" dirty="0"/>
              <a:t>女らしいも</a:t>
            </a:r>
            <a:endParaRPr kumimoji="1" lang="en-US" altLang="ja-JP" sz="24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0FC42C6-EAB0-4352-A6FD-36C392B1C23B}"/>
              </a:ext>
            </a:extLst>
          </p:cNvPr>
          <p:cNvSpPr txBox="1"/>
          <p:nvPr/>
        </p:nvSpPr>
        <p:spPr>
          <a:xfrm>
            <a:off x="9934287" y="557332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A7DB4B3F-FB52-4B1D-9B92-48FC02B5E9DB}"/>
              </a:ext>
            </a:extLst>
          </p:cNvPr>
          <p:cNvSpPr/>
          <p:nvPr/>
        </p:nvSpPr>
        <p:spPr>
          <a:xfrm>
            <a:off x="2919308" y="5590162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二等辺三角形 93">
            <a:extLst>
              <a:ext uri="{FF2B5EF4-FFF2-40B4-BE49-F238E27FC236}">
                <a16:creationId xmlns:a16="http://schemas.microsoft.com/office/drawing/2014/main" id="{EFF25FBF-BC3C-45C4-B161-BAA88FB357A9}"/>
              </a:ext>
            </a:extLst>
          </p:cNvPr>
          <p:cNvSpPr/>
          <p:nvPr/>
        </p:nvSpPr>
        <p:spPr>
          <a:xfrm rot="10800000">
            <a:off x="2929248" y="594855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5D0CA563-DE2C-4C2A-806E-6CD2BD70DB1B}"/>
              </a:ext>
            </a:extLst>
          </p:cNvPr>
          <p:cNvSpPr/>
          <p:nvPr/>
        </p:nvSpPr>
        <p:spPr>
          <a:xfrm>
            <a:off x="4221495" y="55831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二等辺三角形 95">
            <a:extLst>
              <a:ext uri="{FF2B5EF4-FFF2-40B4-BE49-F238E27FC236}">
                <a16:creationId xmlns:a16="http://schemas.microsoft.com/office/drawing/2014/main" id="{0FC3654A-ACDA-4AE0-AD06-817A92C1C6E1}"/>
              </a:ext>
            </a:extLst>
          </p:cNvPr>
          <p:cNvSpPr/>
          <p:nvPr/>
        </p:nvSpPr>
        <p:spPr>
          <a:xfrm>
            <a:off x="4221495" y="59380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DAC005D-4D24-4530-A08D-A95163D805C9}"/>
              </a:ext>
            </a:extLst>
          </p:cNvPr>
          <p:cNvSpPr txBox="1"/>
          <p:nvPr/>
        </p:nvSpPr>
        <p:spPr>
          <a:xfrm>
            <a:off x="3361639" y="567903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F8A4DC26-5E5C-48CF-9FC1-C41044F266AB}"/>
              </a:ext>
            </a:extLst>
          </p:cNvPr>
          <p:cNvSpPr txBox="1"/>
          <p:nvPr/>
        </p:nvSpPr>
        <p:spPr>
          <a:xfrm>
            <a:off x="4663600" y="5647130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AFA6960-D7B5-459F-880A-8F6B0A947F31}"/>
              </a:ext>
            </a:extLst>
          </p:cNvPr>
          <p:cNvSpPr/>
          <p:nvPr/>
        </p:nvSpPr>
        <p:spPr>
          <a:xfrm rot="4663055" flipH="1">
            <a:off x="5300215" y="2932393"/>
            <a:ext cx="135236" cy="412888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6413C555-0268-4413-9D93-A94263C53893}"/>
              </a:ext>
            </a:extLst>
          </p:cNvPr>
          <p:cNvSpPr/>
          <p:nvPr/>
        </p:nvSpPr>
        <p:spPr>
          <a:xfrm rot="4432512">
            <a:off x="5949856" y="3676464"/>
            <a:ext cx="124240" cy="300828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2212AD0F-B208-4C3E-9C9C-1C45F65E9F71}"/>
              </a:ext>
            </a:extLst>
          </p:cNvPr>
          <p:cNvSpPr/>
          <p:nvPr/>
        </p:nvSpPr>
        <p:spPr>
          <a:xfrm rot="3641466">
            <a:off x="7090717" y="4434516"/>
            <a:ext cx="142165" cy="154196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8242F716-5C3E-41D7-8D1A-ECC95878A7F2}"/>
              </a:ext>
            </a:extLst>
          </p:cNvPr>
          <p:cNvSpPr/>
          <p:nvPr/>
        </p:nvSpPr>
        <p:spPr>
          <a:xfrm rot="18707672">
            <a:off x="9075262" y="4716384"/>
            <a:ext cx="95345" cy="104608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43817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4E57C7-DB95-4C36-956C-22C13B863A5A}"/>
              </a:ext>
            </a:extLst>
          </p:cNvPr>
          <p:cNvSpPr txBox="1"/>
          <p:nvPr/>
        </p:nvSpPr>
        <p:spPr>
          <a:xfrm>
            <a:off x="698061" y="3839395"/>
            <a:ext cx="16360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好きに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なる性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4CC033-D454-4182-BF3E-63577164720F}"/>
              </a:ext>
            </a:extLst>
          </p:cNvPr>
          <p:cNvSpPr txBox="1"/>
          <p:nvPr/>
        </p:nvSpPr>
        <p:spPr>
          <a:xfrm>
            <a:off x="705236" y="5769506"/>
            <a:ext cx="19149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表現の性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4779034" y="2626619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CE5C2531-0013-446B-B3F4-7E20F0CE9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189" y="3895330"/>
            <a:ext cx="328603" cy="853514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B40C0671-77D9-4F5C-BEEF-05F9C75EFDB5}"/>
              </a:ext>
            </a:extLst>
          </p:cNvPr>
          <p:cNvSpPr/>
          <p:nvPr/>
        </p:nvSpPr>
        <p:spPr>
          <a:xfrm>
            <a:off x="559227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8DFD1FAD-A332-44B2-9351-23243C548C97}"/>
              </a:ext>
            </a:extLst>
          </p:cNvPr>
          <p:cNvSpPr/>
          <p:nvPr/>
        </p:nvSpPr>
        <p:spPr>
          <a:xfrm rot="10800000">
            <a:off x="5602219" y="4253724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F7ACE6C-F3EA-4B25-9F71-631593C9557C}"/>
              </a:ext>
            </a:extLst>
          </p:cNvPr>
          <p:cNvSpPr/>
          <p:nvPr/>
        </p:nvSpPr>
        <p:spPr>
          <a:xfrm>
            <a:off x="605941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DAD482E6-1FA8-4E22-AB81-1163B371B164}"/>
              </a:ext>
            </a:extLst>
          </p:cNvPr>
          <p:cNvSpPr/>
          <p:nvPr/>
        </p:nvSpPr>
        <p:spPr>
          <a:xfrm>
            <a:off x="6059419" y="425015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767DBE0E-1999-461E-82EA-E0C6B99F78CA}"/>
              </a:ext>
            </a:extLst>
          </p:cNvPr>
          <p:cNvSpPr/>
          <p:nvPr/>
        </p:nvSpPr>
        <p:spPr>
          <a:xfrm>
            <a:off x="7569053" y="3886506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8D58F9EC-1591-41B4-95A1-6128718F2C5E}"/>
              </a:ext>
            </a:extLst>
          </p:cNvPr>
          <p:cNvSpPr/>
          <p:nvPr/>
        </p:nvSpPr>
        <p:spPr>
          <a:xfrm rot="10800000">
            <a:off x="7586465" y="4251969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9BB823EF-E2C1-4FDA-8321-2FFD6445C57A}"/>
              </a:ext>
            </a:extLst>
          </p:cNvPr>
          <p:cNvSpPr/>
          <p:nvPr/>
        </p:nvSpPr>
        <p:spPr>
          <a:xfrm>
            <a:off x="8078397" y="3868827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B7FA95AA-67D7-4BFF-A1BB-C51328EA7C1A}"/>
              </a:ext>
            </a:extLst>
          </p:cNvPr>
          <p:cNvSpPr/>
          <p:nvPr/>
        </p:nvSpPr>
        <p:spPr>
          <a:xfrm>
            <a:off x="8088368" y="4222406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03D864-19AB-4859-90E7-8EEC1A5911C8}"/>
              </a:ext>
            </a:extLst>
          </p:cNvPr>
          <p:cNvSpPr txBox="1"/>
          <p:nvPr/>
        </p:nvSpPr>
        <p:spPr>
          <a:xfrm>
            <a:off x="6605437" y="38800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男も</a:t>
            </a:r>
            <a:endParaRPr kumimoji="1" lang="en-US" altLang="ja-JP" sz="2400" dirty="0"/>
          </a:p>
          <a:p>
            <a:r>
              <a:rPr kumimoji="1" lang="ja-JP" altLang="en-US" sz="2400" dirty="0"/>
              <a:t>女も</a:t>
            </a:r>
            <a:endParaRPr kumimoji="1" lang="en-US" altLang="ja-JP" sz="24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89E8577-EFCE-47B7-A286-6EB1BFFEAA69}"/>
              </a:ext>
            </a:extLst>
          </p:cNvPr>
          <p:cNvSpPr txBox="1"/>
          <p:nvPr/>
        </p:nvSpPr>
        <p:spPr>
          <a:xfrm>
            <a:off x="8620358" y="391974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男の時と</a:t>
            </a:r>
            <a:endParaRPr kumimoji="1" lang="en-US" altLang="ja-JP" sz="2400" dirty="0"/>
          </a:p>
          <a:p>
            <a:r>
              <a:rPr kumimoji="1" lang="ja-JP" altLang="en-US" sz="2400" dirty="0"/>
              <a:t>女の時と</a:t>
            </a:r>
            <a:endParaRPr kumimoji="1" lang="en-US" altLang="ja-JP" sz="2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8B0AFF-8838-492C-8BE5-F2558038FCFA}"/>
              </a:ext>
            </a:extLst>
          </p:cNvPr>
          <p:cNvSpPr txBox="1"/>
          <p:nvPr/>
        </p:nvSpPr>
        <p:spPr>
          <a:xfrm>
            <a:off x="10522320" y="392105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468E008-9843-419B-BE33-B7C18DA91D05}"/>
              </a:ext>
            </a:extLst>
          </p:cNvPr>
          <p:cNvSpPr/>
          <p:nvPr/>
        </p:nvSpPr>
        <p:spPr>
          <a:xfrm>
            <a:off x="2893930" y="3921053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A55CDF57-9D08-40A6-814D-9227A3CBB774}"/>
              </a:ext>
            </a:extLst>
          </p:cNvPr>
          <p:cNvSpPr/>
          <p:nvPr/>
        </p:nvSpPr>
        <p:spPr>
          <a:xfrm rot="10800000">
            <a:off x="2903870" y="427944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6A4499D6-E4E6-45D8-9955-7A43491F9830}"/>
              </a:ext>
            </a:extLst>
          </p:cNvPr>
          <p:cNvSpPr/>
          <p:nvPr/>
        </p:nvSpPr>
        <p:spPr>
          <a:xfrm>
            <a:off x="4196117" y="391408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AABEFE40-BC31-4864-863C-42F139D0133E}"/>
              </a:ext>
            </a:extLst>
          </p:cNvPr>
          <p:cNvSpPr/>
          <p:nvPr/>
        </p:nvSpPr>
        <p:spPr>
          <a:xfrm>
            <a:off x="4196117" y="426890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BAA63DF-3738-4287-8BA8-0D8757744D5F}"/>
              </a:ext>
            </a:extLst>
          </p:cNvPr>
          <p:cNvSpPr txBox="1"/>
          <p:nvPr/>
        </p:nvSpPr>
        <p:spPr>
          <a:xfrm>
            <a:off x="3336261" y="400992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0BE8DE9-5F4D-474A-A787-BFC2B5BF3B97}"/>
              </a:ext>
            </a:extLst>
          </p:cNvPr>
          <p:cNvSpPr txBox="1"/>
          <p:nvPr/>
        </p:nvSpPr>
        <p:spPr>
          <a:xfrm>
            <a:off x="4638222" y="3978021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115A2C4C-AA9A-4C9C-8A1B-A36D73FB2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156" y="5547605"/>
            <a:ext cx="328603" cy="853514"/>
          </a:xfrm>
          <a:prstGeom prst="rect">
            <a:avLst/>
          </a:prstGeom>
        </p:spPr>
      </p:pic>
      <p:sp>
        <p:nvSpPr>
          <p:cNvPr id="82" name="楕円 81">
            <a:extLst>
              <a:ext uri="{FF2B5EF4-FFF2-40B4-BE49-F238E27FC236}">
                <a16:creationId xmlns:a16="http://schemas.microsoft.com/office/drawing/2014/main" id="{9DEDDB0B-F2BF-48C6-BED6-6B2BAE4D76FB}"/>
              </a:ext>
            </a:extLst>
          </p:cNvPr>
          <p:cNvSpPr/>
          <p:nvPr/>
        </p:nvSpPr>
        <p:spPr>
          <a:xfrm>
            <a:off x="561765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二等辺三角形 82">
            <a:extLst>
              <a:ext uri="{FF2B5EF4-FFF2-40B4-BE49-F238E27FC236}">
                <a16:creationId xmlns:a16="http://schemas.microsoft.com/office/drawing/2014/main" id="{51402BDF-9D41-40AE-8CDD-BD88D5DA7CCF}"/>
              </a:ext>
            </a:extLst>
          </p:cNvPr>
          <p:cNvSpPr/>
          <p:nvPr/>
        </p:nvSpPr>
        <p:spPr>
          <a:xfrm rot="10800000">
            <a:off x="5627597" y="5922833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65ED5AE-ED5E-494A-874F-A1BFF918D40D}"/>
              </a:ext>
            </a:extLst>
          </p:cNvPr>
          <p:cNvSpPr/>
          <p:nvPr/>
        </p:nvSpPr>
        <p:spPr>
          <a:xfrm>
            <a:off x="608479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二等辺三角形 84">
            <a:extLst>
              <a:ext uri="{FF2B5EF4-FFF2-40B4-BE49-F238E27FC236}">
                <a16:creationId xmlns:a16="http://schemas.microsoft.com/office/drawing/2014/main" id="{9FB66A34-76FD-4AEB-A6CA-EEB6BB5FFC6E}"/>
              </a:ext>
            </a:extLst>
          </p:cNvPr>
          <p:cNvSpPr/>
          <p:nvPr/>
        </p:nvSpPr>
        <p:spPr>
          <a:xfrm>
            <a:off x="6084797" y="591926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2A925CD-CA6B-447B-BCE6-261273029A64}"/>
              </a:ext>
            </a:extLst>
          </p:cNvPr>
          <p:cNvSpPr txBox="1"/>
          <p:nvPr/>
        </p:nvSpPr>
        <p:spPr>
          <a:xfrm>
            <a:off x="6630815" y="5549157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男らしいも</a:t>
            </a:r>
            <a:endParaRPr kumimoji="1" lang="en-US" altLang="ja-JP" sz="2400" dirty="0"/>
          </a:p>
          <a:p>
            <a:r>
              <a:rPr kumimoji="1" lang="ja-JP" altLang="en-US" sz="2400" dirty="0"/>
              <a:t>女らしいも</a:t>
            </a:r>
            <a:endParaRPr kumimoji="1" lang="en-US" altLang="ja-JP" sz="24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0FC42C6-EAB0-4352-A6FD-36C392B1C23B}"/>
              </a:ext>
            </a:extLst>
          </p:cNvPr>
          <p:cNvSpPr txBox="1"/>
          <p:nvPr/>
        </p:nvSpPr>
        <p:spPr>
          <a:xfrm>
            <a:off x="9934287" y="557332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A7DB4B3F-FB52-4B1D-9B92-48FC02B5E9DB}"/>
              </a:ext>
            </a:extLst>
          </p:cNvPr>
          <p:cNvSpPr/>
          <p:nvPr/>
        </p:nvSpPr>
        <p:spPr>
          <a:xfrm>
            <a:off x="2919308" y="5590162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二等辺三角形 93">
            <a:extLst>
              <a:ext uri="{FF2B5EF4-FFF2-40B4-BE49-F238E27FC236}">
                <a16:creationId xmlns:a16="http://schemas.microsoft.com/office/drawing/2014/main" id="{EFF25FBF-BC3C-45C4-B161-BAA88FB357A9}"/>
              </a:ext>
            </a:extLst>
          </p:cNvPr>
          <p:cNvSpPr/>
          <p:nvPr/>
        </p:nvSpPr>
        <p:spPr>
          <a:xfrm rot="10800000">
            <a:off x="2929248" y="594855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5D0CA563-DE2C-4C2A-806E-6CD2BD70DB1B}"/>
              </a:ext>
            </a:extLst>
          </p:cNvPr>
          <p:cNvSpPr/>
          <p:nvPr/>
        </p:nvSpPr>
        <p:spPr>
          <a:xfrm>
            <a:off x="4221495" y="55831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二等辺三角形 95">
            <a:extLst>
              <a:ext uri="{FF2B5EF4-FFF2-40B4-BE49-F238E27FC236}">
                <a16:creationId xmlns:a16="http://schemas.microsoft.com/office/drawing/2014/main" id="{0FC3654A-ACDA-4AE0-AD06-817A92C1C6E1}"/>
              </a:ext>
            </a:extLst>
          </p:cNvPr>
          <p:cNvSpPr/>
          <p:nvPr/>
        </p:nvSpPr>
        <p:spPr>
          <a:xfrm>
            <a:off x="4221495" y="59380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DAC005D-4D24-4530-A08D-A95163D805C9}"/>
              </a:ext>
            </a:extLst>
          </p:cNvPr>
          <p:cNvSpPr txBox="1"/>
          <p:nvPr/>
        </p:nvSpPr>
        <p:spPr>
          <a:xfrm>
            <a:off x="3361639" y="567903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F8A4DC26-5E5C-48CF-9FC1-C41044F266AB}"/>
              </a:ext>
            </a:extLst>
          </p:cNvPr>
          <p:cNvSpPr txBox="1"/>
          <p:nvPr/>
        </p:nvSpPr>
        <p:spPr>
          <a:xfrm>
            <a:off x="4663600" y="5647130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AFA6960-D7B5-459F-880A-8F6B0A947F31}"/>
              </a:ext>
            </a:extLst>
          </p:cNvPr>
          <p:cNvSpPr/>
          <p:nvPr/>
        </p:nvSpPr>
        <p:spPr>
          <a:xfrm rot="4663055" flipH="1">
            <a:off x="7285267" y="2525399"/>
            <a:ext cx="137566" cy="519946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6413C555-0268-4413-9D93-A94263C53893}"/>
              </a:ext>
            </a:extLst>
          </p:cNvPr>
          <p:cNvSpPr/>
          <p:nvPr/>
        </p:nvSpPr>
        <p:spPr>
          <a:xfrm rot="4432512">
            <a:off x="8443154" y="3632947"/>
            <a:ext cx="124240" cy="300828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2212AD0F-B208-4C3E-9C9C-1C45F65E9F71}"/>
              </a:ext>
            </a:extLst>
          </p:cNvPr>
          <p:cNvSpPr/>
          <p:nvPr/>
        </p:nvSpPr>
        <p:spPr>
          <a:xfrm rot="2262916">
            <a:off x="10036333" y="4742547"/>
            <a:ext cx="86107" cy="78563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567D1E1F-2968-49D9-B3E6-29C3975BE69B}"/>
              </a:ext>
            </a:extLst>
          </p:cNvPr>
          <p:cNvSpPr/>
          <p:nvPr/>
        </p:nvSpPr>
        <p:spPr>
          <a:xfrm rot="4848007" flipH="1">
            <a:off x="6604273" y="1782607"/>
            <a:ext cx="117587" cy="634506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0692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BD020E38-8D5F-4EB3-B801-4CDDAB46F9DD}"/>
              </a:ext>
            </a:extLst>
          </p:cNvPr>
          <p:cNvSpPr/>
          <p:nvPr/>
        </p:nvSpPr>
        <p:spPr>
          <a:xfrm>
            <a:off x="4610857" y="89313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6B1C449-6726-4449-9F7C-564EE3B359E3}"/>
              </a:ext>
            </a:extLst>
          </p:cNvPr>
          <p:cNvSpPr/>
          <p:nvPr/>
        </p:nvSpPr>
        <p:spPr>
          <a:xfrm rot="10800000">
            <a:off x="4620797" y="125152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A82588C-ADA4-49EB-A29E-D0C088E22B03}"/>
              </a:ext>
            </a:extLst>
          </p:cNvPr>
          <p:cNvSpPr/>
          <p:nvPr/>
        </p:nvSpPr>
        <p:spPr>
          <a:xfrm>
            <a:off x="9155955" y="8952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35268371-43F4-462F-BAB2-B87B370838EE}"/>
              </a:ext>
            </a:extLst>
          </p:cNvPr>
          <p:cNvSpPr/>
          <p:nvPr/>
        </p:nvSpPr>
        <p:spPr>
          <a:xfrm>
            <a:off x="9155955" y="12501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E6539-FE9C-4DE3-9EE0-B8B23135E549}"/>
              </a:ext>
            </a:extLst>
          </p:cNvPr>
          <p:cNvSpPr txBox="1"/>
          <p:nvPr/>
        </p:nvSpPr>
        <p:spPr>
          <a:xfrm>
            <a:off x="5110484" y="89313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57F438-3B4C-48FE-B20F-95A56FEFD173}"/>
              </a:ext>
            </a:extLst>
          </p:cNvPr>
          <p:cNvSpPr txBox="1"/>
          <p:nvPr/>
        </p:nvSpPr>
        <p:spPr>
          <a:xfrm>
            <a:off x="9626841" y="84208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F5E839A-6E49-4FB2-9644-BC9ACBD5A2FA}"/>
              </a:ext>
            </a:extLst>
          </p:cNvPr>
          <p:cNvSpPr txBox="1"/>
          <p:nvPr/>
        </p:nvSpPr>
        <p:spPr>
          <a:xfrm>
            <a:off x="629627" y="1010223"/>
            <a:ext cx="24317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体の性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7F2F74-B319-42AA-A7EA-C347FC972AF4}"/>
              </a:ext>
            </a:extLst>
          </p:cNvPr>
          <p:cNvSpPr txBox="1"/>
          <p:nvPr/>
        </p:nvSpPr>
        <p:spPr>
          <a:xfrm>
            <a:off x="673901" y="2486842"/>
            <a:ext cx="158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心の性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4E57C7-DB95-4C36-956C-22C13B863A5A}"/>
              </a:ext>
            </a:extLst>
          </p:cNvPr>
          <p:cNvSpPr txBox="1"/>
          <p:nvPr/>
        </p:nvSpPr>
        <p:spPr>
          <a:xfrm>
            <a:off x="698061" y="3839395"/>
            <a:ext cx="16360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好きに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なる性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4CC033-D454-4182-BF3E-63577164720F}"/>
              </a:ext>
            </a:extLst>
          </p:cNvPr>
          <p:cNvSpPr txBox="1"/>
          <p:nvPr/>
        </p:nvSpPr>
        <p:spPr>
          <a:xfrm>
            <a:off x="705236" y="5769506"/>
            <a:ext cx="19149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表現の性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2CA0CCF-FCF6-44E3-A571-D8783C9A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454" y="2550770"/>
            <a:ext cx="328603" cy="853514"/>
          </a:xfrm>
          <a:prstGeom prst="rect">
            <a:avLst/>
          </a:prstGeom>
        </p:spPr>
      </p:pic>
      <p:sp>
        <p:nvSpPr>
          <p:cNvPr id="25" name="楕円 24">
            <a:extLst>
              <a:ext uri="{FF2B5EF4-FFF2-40B4-BE49-F238E27FC236}">
                <a16:creationId xmlns:a16="http://schemas.microsoft.com/office/drawing/2014/main" id="{8BA72220-99E3-4BE5-86F1-ADC27FD3A903}"/>
              </a:ext>
            </a:extLst>
          </p:cNvPr>
          <p:cNvSpPr/>
          <p:nvPr/>
        </p:nvSpPr>
        <p:spPr>
          <a:xfrm>
            <a:off x="3034742" y="2569651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B574FDC0-6FA3-45EC-B645-4EBFC7500021}"/>
              </a:ext>
            </a:extLst>
          </p:cNvPr>
          <p:cNvSpPr/>
          <p:nvPr/>
        </p:nvSpPr>
        <p:spPr>
          <a:xfrm rot="10800000">
            <a:off x="3044682" y="292804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ADA5377D-1C08-4B8F-BC46-052E24EC09C6}"/>
              </a:ext>
            </a:extLst>
          </p:cNvPr>
          <p:cNvSpPr/>
          <p:nvPr/>
        </p:nvSpPr>
        <p:spPr>
          <a:xfrm>
            <a:off x="4336929" y="2562678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A3899792-231F-4EF6-B702-8186CF18EAA0}"/>
              </a:ext>
            </a:extLst>
          </p:cNvPr>
          <p:cNvSpPr/>
          <p:nvPr/>
        </p:nvSpPr>
        <p:spPr>
          <a:xfrm>
            <a:off x="4336929" y="2917505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2CE6EB-58A4-43A6-A9AB-D3A4B2718E74}"/>
              </a:ext>
            </a:extLst>
          </p:cNvPr>
          <p:cNvSpPr/>
          <p:nvPr/>
        </p:nvSpPr>
        <p:spPr>
          <a:xfrm>
            <a:off x="587595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EDBE742B-4BAC-42E8-8E30-391E5F02239D}"/>
              </a:ext>
            </a:extLst>
          </p:cNvPr>
          <p:cNvSpPr/>
          <p:nvPr/>
        </p:nvSpPr>
        <p:spPr>
          <a:xfrm rot="10800000">
            <a:off x="5885899" y="2965019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E181A88F-A3FB-4417-8C81-F00E1B60A621}"/>
              </a:ext>
            </a:extLst>
          </p:cNvPr>
          <p:cNvSpPr/>
          <p:nvPr/>
        </p:nvSpPr>
        <p:spPr>
          <a:xfrm>
            <a:off x="6343099" y="2606625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801F1B24-6CBB-4F03-8CEE-3D59BF010462}"/>
              </a:ext>
            </a:extLst>
          </p:cNvPr>
          <p:cNvSpPr/>
          <p:nvPr/>
        </p:nvSpPr>
        <p:spPr>
          <a:xfrm>
            <a:off x="6343099" y="2961452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A8B3159-89D6-4B93-94F8-BD5F81BCAC95}"/>
              </a:ext>
            </a:extLst>
          </p:cNvPr>
          <p:cNvSpPr txBox="1"/>
          <p:nvPr/>
        </p:nvSpPr>
        <p:spPr>
          <a:xfrm>
            <a:off x="3477073" y="2658523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5F3CEA-03A3-4B49-9133-6341162FACDE}"/>
              </a:ext>
            </a:extLst>
          </p:cNvPr>
          <p:cNvSpPr txBox="1"/>
          <p:nvPr/>
        </p:nvSpPr>
        <p:spPr>
          <a:xfrm>
            <a:off x="4779034" y="2626619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F16957-334D-4A6F-B53C-CA82FE270359}"/>
              </a:ext>
            </a:extLst>
          </p:cNvPr>
          <p:cNvSpPr txBox="1"/>
          <p:nvPr/>
        </p:nvSpPr>
        <p:spPr>
          <a:xfrm>
            <a:off x="6834551" y="2600069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決まっていない</a:t>
            </a:r>
            <a:endParaRPr kumimoji="1" lang="en-US" altLang="ja-JP" sz="2400" dirty="0"/>
          </a:p>
          <a:p>
            <a:r>
              <a:rPr kumimoji="1" lang="ja-JP" altLang="en-US" sz="2400" dirty="0"/>
              <a:t>揺れ動いている</a:t>
            </a:r>
            <a:endParaRPr kumimoji="1" lang="en-US" altLang="ja-JP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08912BC-6EAD-404B-9924-9110A26CBC4A}"/>
              </a:ext>
            </a:extLst>
          </p:cNvPr>
          <p:cNvSpPr txBox="1"/>
          <p:nvPr/>
        </p:nvSpPr>
        <p:spPr>
          <a:xfrm>
            <a:off x="10036341" y="259216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CE5C2531-0013-446B-B3F4-7E20F0CE9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189" y="3895330"/>
            <a:ext cx="328603" cy="853514"/>
          </a:xfrm>
          <a:prstGeom prst="rect">
            <a:avLst/>
          </a:prstGeom>
        </p:spPr>
      </p:pic>
      <p:sp>
        <p:nvSpPr>
          <p:cNvPr id="45" name="楕円 44">
            <a:extLst>
              <a:ext uri="{FF2B5EF4-FFF2-40B4-BE49-F238E27FC236}">
                <a16:creationId xmlns:a16="http://schemas.microsoft.com/office/drawing/2014/main" id="{B40C0671-77D9-4F5C-BEEF-05F9C75EFDB5}"/>
              </a:ext>
            </a:extLst>
          </p:cNvPr>
          <p:cNvSpPr/>
          <p:nvPr/>
        </p:nvSpPr>
        <p:spPr>
          <a:xfrm>
            <a:off x="559227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8DFD1FAD-A332-44B2-9351-23243C548C97}"/>
              </a:ext>
            </a:extLst>
          </p:cNvPr>
          <p:cNvSpPr/>
          <p:nvPr/>
        </p:nvSpPr>
        <p:spPr>
          <a:xfrm rot="10800000">
            <a:off x="5602219" y="4253724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F7ACE6C-F3EA-4B25-9F71-631593C9557C}"/>
              </a:ext>
            </a:extLst>
          </p:cNvPr>
          <p:cNvSpPr/>
          <p:nvPr/>
        </p:nvSpPr>
        <p:spPr>
          <a:xfrm>
            <a:off x="6059419" y="389533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DAD482E6-1FA8-4E22-AB81-1163B371B164}"/>
              </a:ext>
            </a:extLst>
          </p:cNvPr>
          <p:cNvSpPr/>
          <p:nvPr/>
        </p:nvSpPr>
        <p:spPr>
          <a:xfrm>
            <a:off x="6059419" y="425015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767DBE0E-1999-461E-82EA-E0C6B99F78CA}"/>
              </a:ext>
            </a:extLst>
          </p:cNvPr>
          <p:cNvSpPr/>
          <p:nvPr/>
        </p:nvSpPr>
        <p:spPr>
          <a:xfrm>
            <a:off x="7569053" y="3886506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8D58F9EC-1591-41B4-95A1-6128718F2C5E}"/>
              </a:ext>
            </a:extLst>
          </p:cNvPr>
          <p:cNvSpPr/>
          <p:nvPr/>
        </p:nvSpPr>
        <p:spPr>
          <a:xfrm rot="10800000">
            <a:off x="7586465" y="4251969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9BB823EF-E2C1-4FDA-8321-2FFD6445C57A}"/>
              </a:ext>
            </a:extLst>
          </p:cNvPr>
          <p:cNvSpPr/>
          <p:nvPr/>
        </p:nvSpPr>
        <p:spPr>
          <a:xfrm>
            <a:off x="8078397" y="3868827"/>
            <a:ext cx="457200" cy="354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B7FA95AA-67D7-4BFF-A1BB-C51328EA7C1A}"/>
              </a:ext>
            </a:extLst>
          </p:cNvPr>
          <p:cNvSpPr/>
          <p:nvPr/>
        </p:nvSpPr>
        <p:spPr>
          <a:xfrm>
            <a:off x="8088368" y="4222406"/>
            <a:ext cx="457200" cy="452761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03D864-19AB-4859-90E7-8EEC1A5911C8}"/>
              </a:ext>
            </a:extLst>
          </p:cNvPr>
          <p:cNvSpPr txBox="1"/>
          <p:nvPr/>
        </p:nvSpPr>
        <p:spPr>
          <a:xfrm>
            <a:off x="6605437" y="388004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男も</a:t>
            </a:r>
            <a:endParaRPr kumimoji="1" lang="en-US" altLang="ja-JP" sz="2400" dirty="0"/>
          </a:p>
          <a:p>
            <a:r>
              <a:rPr kumimoji="1" lang="ja-JP" altLang="en-US" sz="2400" dirty="0"/>
              <a:t>女も</a:t>
            </a:r>
            <a:endParaRPr kumimoji="1" lang="en-US" altLang="ja-JP" sz="24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89E8577-EFCE-47B7-A286-6EB1BFFEAA69}"/>
              </a:ext>
            </a:extLst>
          </p:cNvPr>
          <p:cNvSpPr txBox="1"/>
          <p:nvPr/>
        </p:nvSpPr>
        <p:spPr>
          <a:xfrm>
            <a:off x="8620358" y="391974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男の時と</a:t>
            </a:r>
            <a:endParaRPr kumimoji="1" lang="en-US" altLang="ja-JP" sz="2400" dirty="0"/>
          </a:p>
          <a:p>
            <a:r>
              <a:rPr kumimoji="1" lang="ja-JP" altLang="en-US" sz="2400" dirty="0"/>
              <a:t>女の時と</a:t>
            </a:r>
            <a:endParaRPr kumimoji="1" lang="en-US" altLang="ja-JP" sz="2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48B0AFF-8838-492C-8BE5-F2558038FCFA}"/>
              </a:ext>
            </a:extLst>
          </p:cNvPr>
          <p:cNvSpPr txBox="1"/>
          <p:nvPr/>
        </p:nvSpPr>
        <p:spPr>
          <a:xfrm>
            <a:off x="10522320" y="392105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468E008-9843-419B-BE33-B7C18DA91D05}"/>
              </a:ext>
            </a:extLst>
          </p:cNvPr>
          <p:cNvSpPr/>
          <p:nvPr/>
        </p:nvSpPr>
        <p:spPr>
          <a:xfrm>
            <a:off x="2893930" y="3921053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A55CDF57-9D08-40A6-814D-9227A3CBB774}"/>
              </a:ext>
            </a:extLst>
          </p:cNvPr>
          <p:cNvSpPr/>
          <p:nvPr/>
        </p:nvSpPr>
        <p:spPr>
          <a:xfrm rot="10800000">
            <a:off x="2903870" y="427944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6A4499D6-E4E6-45D8-9955-7A43491F9830}"/>
              </a:ext>
            </a:extLst>
          </p:cNvPr>
          <p:cNvSpPr/>
          <p:nvPr/>
        </p:nvSpPr>
        <p:spPr>
          <a:xfrm>
            <a:off x="4196117" y="3914080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AABEFE40-BC31-4864-863C-42F139D0133E}"/>
              </a:ext>
            </a:extLst>
          </p:cNvPr>
          <p:cNvSpPr/>
          <p:nvPr/>
        </p:nvSpPr>
        <p:spPr>
          <a:xfrm>
            <a:off x="4196117" y="4268907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BAA63DF-3738-4287-8BA8-0D8757744D5F}"/>
              </a:ext>
            </a:extLst>
          </p:cNvPr>
          <p:cNvSpPr txBox="1"/>
          <p:nvPr/>
        </p:nvSpPr>
        <p:spPr>
          <a:xfrm>
            <a:off x="3336261" y="4009925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0BE8DE9-5F4D-474A-A787-BFC2B5BF3B97}"/>
              </a:ext>
            </a:extLst>
          </p:cNvPr>
          <p:cNvSpPr txBox="1"/>
          <p:nvPr/>
        </p:nvSpPr>
        <p:spPr>
          <a:xfrm>
            <a:off x="4638222" y="3978021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115A2C4C-AA9A-4C9C-8A1B-A36D73FB2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156" y="5547605"/>
            <a:ext cx="328603" cy="853514"/>
          </a:xfrm>
          <a:prstGeom prst="rect">
            <a:avLst/>
          </a:prstGeom>
        </p:spPr>
      </p:pic>
      <p:sp>
        <p:nvSpPr>
          <p:cNvPr id="82" name="楕円 81">
            <a:extLst>
              <a:ext uri="{FF2B5EF4-FFF2-40B4-BE49-F238E27FC236}">
                <a16:creationId xmlns:a16="http://schemas.microsoft.com/office/drawing/2014/main" id="{9DEDDB0B-F2BF-48C6-BED6-6B2BAE4D76FB}"/>
              </a:ext>
            </a:extLst>
          </p:cNvPr>
          <p:cNvSpPr/>
          <p:nvPr/>
        </p:nvSpPr>
        <p:spPr>
          <a:xfrm>
            <a:off x="561765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二等辺三角形 82">
            <a:extLst>
              <a:ext uri="{FF2B5EF4-FFF2-40B4-BE49-F238E27FC236}">
                <a16:creationId xmlns:a16="http://schemas.microsoft.com/office/drawing/2014/main" id="{51402BDF-9D41-40AE-8CDD-BD88D5DA7CCF}"/>
              </a:ext>
            </a:extLst>
          </p:cNvPr>
          <p:cNvSpPr/>
          <p:nvPr/>
        </p:nvSpPr>
        <p:spPr>
          <a:xfrm rot="10800000">
            <a:off x="5627597" y="5922833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65ED5AE-ED5E-494A-874F-A1BFF918D40D}"/>
              </a:ext>
            </a:extLst>
          </p:cNvPr>
          <p:cNvSpPr/>
          <p:nvPr/>
        </p:nvSpPr>
        <p:spPr>
          <a:xfrm>
            <a:off x="6084797" y="556443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二等辺三角形 84">
            <a:extLst>
              <a:ext uri="{FF2B5EF4-FFF2-40B4-BE49-F238E27FC236}">
                <a16:creationId xmlns:a16="http://schemas.microsoft.com/office/drawing/2014/main" id="{9FB66A34-76FD-4AEB-A6CA-EEB6BB5FFC6E}"/>
              </a:ext>
            </a:extLst>
          </p:cNvPr>
          <p:cNvSpPr/>
          <p:nvPr/>
        </p:nvSpPr>
        <p:spPr>
          <a:xfrm>
            <a:off x="6084797" y="591926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2A925CD-CA6B-447B-BCE6-261273029A64}"/>
              </a:ext>
            </a:extLst>
          </p:cNvPr>
          <p:cNvSpPr txBox="1"/>
          <p:nvPr/>
        </p:nvSpPr>
        <p:spPr>
          <a:xfrm>
            <a:off x="6630815" y="5549157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男らしいも</a:t>
            </a:r>
            <a:endParaRPr kumimoji="1" lang="en-US" altLang="ja-JP" sz="2400" dirty="0"/>
          </a:p>
          <a:p>
            <a:r>
              <a:rPr kumimoji="1" lang="ja-JP" altLang="en-US" sz="2400" dirty="0"/>
              <a:t>女らしいも</a:t>
            </a:r>
            <a:endParaRPr kumimoji="1" lang="en-US" altLang="ja-JP" sz="24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0FC42C6-EAB0-4352-A6FD-36C392B1C23B}"/>
              </a:ext>
            </a:extLst>
          </p:cNvPr>
          <p:cNvSpPr txBox="1"/>
          <p:nvPr/>
        </p:nvSpPr>
        <p:spPr>
          <a:xfrm>
            <a:off x="9934287" y="5573328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どちらでも</a:t>
            </a:r>
            <a:endParaRPr kumimoji="1" lang="en-US" altLang="ja-JP" sz="2400" dirty="0"/>
          </a:p>
          <a:p>
            <a:r>
              <a:rPr kumimoji="1" lang="ja-JP" altLang="en-US" sz="2400" dirty="0"/>
              <a:t>ない</a:t>
            </a:r>
            <a:endParaRPr kumimoji="1" lang="en-US" altLang="ja-JP" sz="2400" dirty="0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A7DB4B3F-FB52-4B1D-9B92-48FC02B5E9DB}"/>
              </a:ext>
            </a:extLst>
          </p:cNvPr>
          <p:cNvSpPr/>
          <p:nvPr/>
        </p:nvSpPr>
        <p:spPr>
          <a:xfrm>
            <a:off x="2919308" y="5590162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二等辺三角形 93">
            <a:extLst>
              <a:ext uri="{FF2B5EF4-FFF2-40B4-BE49-F238E27FC236}">
                <a16:creationId xmlns:a16="http://schemas.microsoft.com/office/drawing/2014/main" id="{EFF25FBF-BC3C-45C4-B161-BAA88FB357A9}"/>
              </a:ext>
            </a:extLst>
          </p:cNvPr>
          <p:cNvSpPr/>
          <p:nvPr/>
        </p:nvSpPr>
        <p:spPr>
          <a:xfrm rot="10800000">
            <a:off x="2929248" y="594855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5D0CA563-DE2C-4C2A-806E-6CD2BD70DB1B}"/>
              </a:ext>
            </a:extLst>
          </p:cNvPr>
          <p:cNvSpPr/>
          <p:nvPr/>
        </p:nvSpPr>
        <p:spPr>
          <a:xfrm>
            <a:off x="4221495" y="5583189"/>
            <a:ext cx="457200" cy="354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二等辺三角形 95">
            <a:extLst>
              <a:ext uri="{FF2B5EF4-FFF2-40B4-BE49-F238E27FC236}">
                <a16:creationId xmlns:a16="http://schemas.microsoft.com/office/drawing/2014/main" id="{0FC3654A-ACDA-4AE0-AD06-817A92C1C6E1}"/>
              </a:ext>
            </a:extLst>
          </p:cNvPr>
          <p:cNvSpPr/>
          <p:nvPr/>
        </p:nvSpPr>
        <p:spPr>
          <a:xfrm>
            <a:off x="4221495" y="5938016"/>
            <a:ext cx="457200" cy="4527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DAC005D-4D24-4530-A08D-A95163D805C9}"/>
              </a:ext>
            </a:extLst>
          </p:cNvPr>
          <p:cNvSpPr txBox="1"/>
          <p:nvPr/>
        </p:nvSpPr>
        <p:spPr>
          <a:xfrm>
            <a:off x="3361639" y="5679034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男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F8A4DC26-5E5C-48CF-9FC1-C41044F266AB}"/>
              </a:ext>
            </a:extLst>
          </p:cNvPr>
          <p:cNvSpPr txBox="1"/>
          <p:nvPr/>
        </p:nvSpPr>
        <p:spPr>
          <a:xfrm>
            <a:off x="4663600" y="5647130"/>
            <a:ext cx="5963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女</a:t>
            </a:r>
          </a:p>
        </p:txBody>
      </p:sp>
    </p:spTree>
    <p:extLst>
      <p:ext uri="{BB962C8B-B14F-4D97-AF65-F5344CB8AC3E}">
        <p14:creationId xmlns:p14="http://schemas.microsoft.com/office/powerpoint/2010/main" val="1337776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760EA82-C843-4F88-A26F-45312C6649AD}"/>
              </a:ext>
            </a:extLst>
          </p:cNvPr>
          <p:cNvSpPr/>
          <p:nvPr/>
        </p:nvSpPr>
        <p:spPr>
          <a:xfrm>
            <a:off x="8666091" y="6289200"/>
            <a:ext cx="256429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243B99E-908F-4CB8-BB18-3D1CA4D32C69}"/>
              </a:ext>
            </a:extLst>
          </p:cNvPr>
          <p:cNvSpPr/>
          <p:nvPr/>
        </p:nvSpPr>
        <p:spPr>
          <a:xfrm>
            <a:off x="7840315" y="596348"/>
            <a:ext cx="373214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BFF4331-E3C4-4EBF-AC39-EA42C4BBD175}"/>
              </a:ext>
            </a:extLst>
          </p:cNvPr>
          <p:cNvSpPr/>
          <p:nvPr/>
        </p:nvSpPr>
        <p:spPr>
          <a:xfrm>
            <a:off x="1517421" y="368955"/>
            <a:ext cx="5718219" cy="57587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D0AD16-7262-4A10-B979-8F7E9D6A8828}"/>
              </a:ext>
            </a:extLst>
          </p:cNvPr>
          <p:cNvSpPr txBox="1"/>
          <p:nvPr/>
        </p:nvSpPr>
        <p:spPr>
          <a:xfrm>
            <a:off x="8666091" y="6308681"/>
            <a:ext cx="10171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出典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E10E8D1-D2F5-41D6-A3CE-9152BB2D03DF}"/>
              </a:ext>
            </a:extLst>
          </p:cNvPr>
          <p:cNvSpPr txBox="1"/>
          <p:nvPr/>
        </p:nvSpPr>
        <p:spPr>
          <a:xfrm>
            <a:off x="7840315" y="636115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　Ｃさん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E3022B-C014-48B2-AD8C-44D9573F2A19}"/>
              </a:ext>
            </a:extLst>
          </p:cNvPr>
          <p:cNvSpPr txBox="1"/>
          <p:nvPr/>
        </p:nvSpPr>
        <p:spPr>
          <a:xfrm>
            <a:off x="7654785" y="2955953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体は男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AB1AA9-C522-403B-8D01-6A624F837070}"/>
              </a:ext>
            </a:extLst>
          </p:cNvPr>
          <p:cNvSpPr txBox="1"/>
          <p:nvPr/>
        </p:nvSpPr>
        <p:spPr>
          <a:xfrm>
            <a:off x="7724359" y="4168455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男も女も好きなる。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068C972-35B3-484B-AF3E-352F4AEF6FB3}"/>
              </a:ext>
            </a:extLst>
          </p:cNvPr>
          <p:cNvSpPr txBox="1"/>
          <p:nvPr/>
        </p:nvSpPr>
        <p:spPr>
          <a:xfrm>
            <a:off x="7654785" y="1696487"/>
            <a:ext cx="43218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見た感じは男？</a:t>
            </a:r>
            <a:endParaRPr kumimoji="1" lang="en-US" altLang="ja-JP" sz="3200" dirty="0"/>
          </a:p>
          <a:p>
            <a:r>
              <a:rPr kumimoji="1" lang="ja-JP" altLang="en-US" sz="3200" dirty="0"/>
              <a:t>　　　　　女？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507882-FC22-493F-BCCB-A8CD2D5F330A}"/>
              </a:ext>
            </a:extLst>
          </p:cNvPr>
          <p:cNvSpPr txBox="1"/>
          <p:nvPr/>
        </p:nvSpPr>
        <p:spPr>
          <a:xfrm>
            <a:off x="2635523" y="1687595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　写真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D8629C0-CC16-4099-A2F4-E54FD9AC084C}"/>
              </a:ext>
            </a:extLst>
          </p:cNvPr>
          <p:cNvSpPr txBox="1"/>
          <p:nvPr/>
        </p:nvSpPr>
        <p:spPr>
          <a:xfrm>
            <a:off x="7654784" y="4946180"/>
            <a:ext cx="42324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男も女もきれいな人が好き</a:t>
            </a:r>
          </a:p>
        </p:txBody>
      </p:sp>
    </p:spTree>
    <p:extLst>
      <p:ext uri="{BB962C8B-B14F-4D97-AF65-F5344CB8AC3E}">
        <p14:creationId xmlns:p14="http://schemas.microsoft.com/office/powerpoint/2010/main" val="270658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  <p:bldP spid="8" grpId="0"/>
      <p:bldP spid="2" grpId="0"/>
      <p:bldP spid="5" grpId="0"/>
      <p:bldP spid="9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6CE13BE-ACBA-4981-8E12-E5D369D2610F}"/>
              </a:ext>
            </a:extLst>
          </p:cNvPr>
          <p:cNvSpPr txBox="1"/>
          <p:nvPr/>
        </p:nvSpPr>
        <p:spPr>
          <a:xfrm>
            <a:off x="1080655" y="2182898"/>
            <a:ext cx="88628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いろいろな人がいる。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67DCE0-A344-4EC4-8024-5CC8400BE06D}"/>
              </a:ext>
            </a:extLst>
          </p:cNvPr>
          <p:cNvSpPr txBox="1"/>
          <p:nvPr/>
        </p:nvSpPr>
        <p:spPr>
          <a:xfrm>
            <a:off x="1080655" y="3429000"/>
            <a:ext cx="88628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いろいろな人がいて当然。</a:t>
            </a:r>
            <a:endParaRPr lang="en-US" altLang="ja-JP" sz="4400" b="0" i="0" u="none" strike="noStrike" baseline="0" dirty="0">
              <a:solidFill>
                <a:srgbClr val="0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94D9B78-2272-4DA3-B5A8-1E7DB945605F}"/>
              </a:ext>
            </a:extLst>
          </p:cNvPr>
          <p:cNvSpPr txBox="1"/>
          <p:nvPr/>
        </p:nvSpPr>
        <p:spPr>
          <a:xfrm>
            <a:off x="1080655" y="4675102"/>
            <a:ext cx="88628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いろいろな人がいるから素晴らしい。</a:t>
            </a:r>
            <a:endParaRPr lang="ja-JP" altLang="en-US" sz="4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02AABA-B459-404E-BF34-0EF02BF1BF1C}"/>
              </a:ext>
            </a:extLst>
          </p:cNvPr>
          <p:cNvSpPr txBox="1"/>
          <p:nvPr/>
        </p:nvSpPr>
        <p:spPr>
          <a:xfrm>
            <a:off x="1080655" y="933120"/>
            <a:ext cx="1068779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4</a:t>
            </a:r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つの性についていろいろな組合わせがある。</a:t>
            </a:r>
          </a:p>
        </p:txBody>
      </p:sp>
    </p:spTree>
    <p:extLst>
      <p:ext uri="{BB962C8B-B14F-4D97-AF65-F5344CB8AC3E}">
        <p14:creationId xmlns:p14="http://schemas.microsoft.com/office/powerpoint/2010/main" val="232196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83152F-9991-47CD-B108-0796DA33E9CE}"/>
              </a:ext>
            </a:extLst>
          </p:cNvPr>
          <p:cNvSpPr txBox="1"/>
          <p:nvPr/>
        </p:nvSpPr>
        <p:spPr>
          <a:xfrm>
            <a:off x="591066" y="4071310"/>
            <a:ext cx="1037040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皆さんの心はこれから発達していくからです。</a:t>
            </a:r>
            <a:endParaRPr lang="ja-JP" altLang="en-US" sz="4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7437A4-6C07-4535-9966-965B66FC7A58}"/>
              </a:ext>
            </a:extLst>
          </p:cNvPr>
          <p:cNvSpPr txBox="1"/>
          <p:nvPr/>
        </p:nvSpPr>
        <p:spPr>
          <a:xfrm>
            <a:off x="601875" y="5134720"/>
            <a:ext cx="975257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でも、苦しくなったら、誰かに相談してね。</a:t>
            </a:r>
            <a:endParaRPr lang="ja-JP" altLang="en-US" sz="4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6678B43-E69E-4FFC-9027-8CD662BF7911}"/>
              </a:ext>
            </a:extLst>
          </p:cNvPr>
          <p:cNvSpPr txBox="1"/>
          <p:nvPr/>
        </p:nvSpPr>
        <p:spPr>
          <a:xfrm>
            <a:off x="591066" y="1653683"/>
            <a:ext cx="10381218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心の</a:t>
            </a:r>
            <a:r>
              <a:rPr lang="ja-JP" altLang="en-US" sz="44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性、好きになる性、</a:t>
            </a:r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表現の性について自分の性がどこにあるか、まだ決める必要はありません。</a:t>
            </a:r>
            <a:endParaRPr lang="ja-JP" altLang="en-US" sz="4400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90022FB-3594-47F2-BD61-CB81E61E1A84}"/>
              </a:ext>
            </a:extLst>
          </p:cNvPr>
          <p:cNvCxnSpPr>
            <a:cxnSpLocks/>
          </p:cNvCxnSpPr>
          <p:nvPr/>
        </p:nvCxnSpPr>
        <p:spPr>
          <a:xfrm>
            <a:off x="5656828" y="5904161"/>
            <a:ext cx="165580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1C5EDCC-CE77-42B4-9E75-FFEA5A1DC968}"/>
              </a:ext>
            </a:extLst>
          </p:cNvPr>
          <p:cNvSpPr txBox="1"/>
          <p:nvPr/>
        </p:nvSpPr>
        <p:spPr>
          <a:xfrm>
            <a:off x="601875" y="315601"/>
            <a:ext cx="1037040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皆さん自身のことです。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06851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57F7694-74FF-4EBB-928B-18BC896A112D}"/>
              </a:ext>
            </a:extLst>
          </p:cNvPr>
          <p:cNvSpPr txBox="1"/>
          <p:nvPr/>
        </p:nvSpPr>
        <p:spPr>
          <a:xfrm>
            <a:off x="2026509" y="1690062"/>
            <a:ext cx="719472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授業を受けて、</a:t>
            </a:r>
            <a:endParaRPr lang="en-US" altLang="ja-JP" sz="4400" b="0" i="0" u="none" strike="noStrike" baseline="0" dirty="0">
              <a:solidFill>
                <a:srgbClr val="0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印象に残ったこと、</a:t>
            </a:r>
            <a:endParaRPr lang="en-US" altLang="ja-JP" sz="4400" b="0" i="0" u="none" strike="noStrike" baseline="0" dirty="0">
              <a:solidFill>
                <a:srgbClr val="0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考えたこと、</a:t>
            </a:r>
            <a:endParaRPr lang="en-US" altLang="ja-JP" sz="4400" b="0" i="0" u="none" strike="noStrike" baseline="0" dirty="0">
              <a:solidFill>
                <a:srgbClr val="0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思ったことを</a:t>
            </a:r>
            <a:endParaRPr lang="en-US" altLang="ja-JP" sz="4400" b="0" i="0" u="none" strike="noStrike" baseline="0" dirty="0">
              <a:solidFill>
                <a:srgbClr val="0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書きましょう。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1126842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DA4A94-1AB2-4CAA-A5BC-ACFC2E62F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0034" y="1678954"/>
            <a:ext cx="5532784" cy="1382298"/>
          </a:xfrm>
        </p:spPr>
        <p:txBody>
          <a:bodyPr/>
          <a:lstStyle/>
          <a:p>
            <a:r>
              <a:rPr kumimoji="1" lang="en-US" altLang="ja-JP" dirty="0"/>
              <a:t>4</a:t>
            </a:r>
            <a:r>
              <a:rPr kumimoji="1" lang="ja-JP" altLang="en-US" dirty="0"/>
              <a:t>つのとびら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E754C9A-4645-4998-AB80-A5E8FD45ABE4}"/>
              </a:ext>
            </a:extLst>
          </p:cNvPr>
          <p:cNvSpPr txBox="1"/>
          <p:nvPr/>
        </p:nvSpPr>
        <p:spPr>
          <a:xfrm>
            <a:off x="4947838" y="3796749"/>
            <a:ext cx="197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おわり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776113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760EA82-C843-4F88-A26F-45312C6649AD}"/>
              </a:ext>
            </a:extLst>
          </p:cNvPr>
          <p:cNvSpPr/>
          <p:nvPr/>
        </p:nvSpPr>
        <p:spPr>
          <a:xfrm>
            <a:off x="8666091" y="6289200"/>
            <a:ext cx="256429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243B99E-908F-4CB8-BB18-3D1CA4D32C69}"/>
              </a:ext>
            </a:extLst>
          </p:cNvPr>
          <p:cNvSpPr/>
          <p:nvPr/>
        </p:nvSpPr>
        <p:spPr>
          <a:xfrm>
            <a:off x="7840315" y="596348"/>
            <a:ext cx="373214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BFF4331-E3C4-4EBF-AC39-EA42C4BBD175}"/>
              </a:ext>
            </a:extLst>
          </p:cNvPr>
          <p:cNvSpPr/>
          <p:nvPr/>
        </p:nvSpPr>
        <p:spPr>
          <a:xfrm>
            <a:off x="1517421" y="368955"/>
            <a:ext cx="5718219" cy="57587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D0AD16-7262-4A10-B979-8F7E9D6A8828}"/>
              </a:ext>
            </a:extLst>
          </p:cNvPr>
          <p:cNvSpPr txBox="1"/>
          <p:nvPr/>
        </p:nvSpPr>
        <p:spPr>
          <a:xfrm>
            <a:off x="8666091" y="6308681"/>
            <a:ext cx="10171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出典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E10E8D1-D2F5-41D6-A3CE-9152BB2D03DF}"/>
              </a:ext>
            </a:extLst>
          </p:cNvPr>
          <p:cNvSpPr txBox="1"/>
          <p:nvPr/>
        </p:nvSpPr>
        <p:spPr>
          <a:xfrm>
            <a:off x="7840315" y="636115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　Ｄさん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E3022B-C014-48B2-AD8C-44D9573F2A19}"/>
              </a:ext>
            </a:extLst>
          </p:cNvPr>
          <p:cNvSpPr txBox="1"/>
          <p:nvPr/>
        </p:nvSpPr>
        <p:spPr>
          <a:xfrm>
            <a:off x="7654785" y="2955953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生まれたときは男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AB1AA9-C522-403B-8D01-6A624F837070}"/>
              </a:ext>
            </a:extLst>
          </p:cNvPr>
          <p:cNvSpPr txBox="1"/>
          <p:nvPr/>
        </p:nvSpPr>
        <p:spPr>
          <a:xfrm>
            <a:off x="7724359" y="4168455"/>
            <a:ext cx="39176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自分は女だと思っている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068C972-35B3-484B-AF3E-352F4AEF6FB3}"/>
              </a:ext>
            </a:extLst>
          </p:cNvPr>
          <p:cNvSpPr txBox="1"/>
          <p:nvPr/>
        </p:nvSpPr>
        <p:spPr>
          <a:xfrm>
            <a:off x="7654785" y="1696487"/>
            <a:ext cx="43218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見た感じは男？</a:t>
            </a:r>
            <a:endParaRPr kumimoji="1" lang="en-US" altLang="ja-JP" sz="3200" dirty="0"/>
          </a:p>
          <a:p>
            <a:r>
              <a:rPr kumimoji="1" lang="ja-JP" altLang="en-US" sz="3200" dirty="0"/>
              <a:t>　　　　　女？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507882-FC22-493F-BCCB-A8CD2D5F330A}"/>
              </a:ext>
            </a:extLst>
          </p:cNvPr>
          <p:cNvSpPr txBox="1"/>
          <p:nvPr/>
        </p:nvSpPr>
        <p:spPr>
          <a:xfrm>
            <a:off x="2635523" y="1687595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　写真</a:t>
            </a:r>
          </a:p>
        </p:txBody>
      </p:sp>
    </p:spTree>
    <p:extLst>
      <p:ext uri="{BB962C8B-B14F-4D97-AF65-F5344CB8AC3E}">
        <p14:creationId xmlns:p14="http://schemas.microsoft.com/office/powerpoint/2010/main" val="390654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  <p:bldP spid="8" grpId="0"/>
      <p:bldP spid="2" grpId="0"/>
      <p:bldP spid="5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760EA82-C843-4F88-A26F-45312C6649AD}"/>
              </a:ext>
            </a:extLst>
          </p:cNvPr>
          <p:cNvSpPr/>
          <p:nvPr/>
        </p:nvSpPr>
        <p:spPr>
          <a:xfrm>
            <a:off x="8666091" y="6289200"/>
            <a:ext cx="256429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243B99E-908F-4CB8-BB18-3D1CA4D32C69}"/>
              </a:ext>
            </a:extLst>
          </p:cNvPr>
          <p:cNvSpPr/>
          <p:nvPr/>
        </p:nvSpPr>
        <p:spPr>
          <a:xfrm>
            <a:off x="7840315" y="596348"/>
            <a:ext cx="373214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BFF4331-E3C4-4EBF-AC39-EA42C4BBD175}"/>
              </a:ext>
            </a:extLst>
          </p:cNvPr>
          <p:cNvSpPr/>
          <p:nvPr/>
        </p:nvSpPr>
        <p:spPr>
          <a:xfrm>
            <a:off x="1517421" y="368955"/>
            <a:ext cx="5718219" cy="57587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D0AD16-7262-4A10-B979-8F7E9D6A8828}"/>
              </a:ext>
            </a:extLst>
          </p:cNvPr>
          <p:cNvSpPr txBox="1"/>
          <p:nvPr/>
        </p:nvSpPr>
        <p:spPr>
          <a:xfrm>
            <a:off x="8666091" y="6308681"/>
            <a:ext cx="10171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出典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E10E8D1-D2F5-41D6-A3CE-9152BB2D03DF}"/>
              </a:ext>
            </a:extLst>
          </p:cNvPr>
          <p:cNvSpPr txBox="1"/>
          <p:nvPr/>
        </p:nvSpPr>
        <p:spPr>
          <a:xfrm>
            <a:off x="7840315" y="636115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　Ｅさん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E3022B-C014-48B2-AD8C-44D9573F2A19}"/>
              </a:ext>
            </a:extLst>
          </p:cNvPr>
          <p:cNvSpPr txBox="1"/>
          <p:nvPr/>
        </p:nvSpPr>
        <p:spPr>
          <a:xfrm>
            <a:off x="7654785" y="2955953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生まれたときは男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AB1AA9-C522-403B-8D01-6A624F837070}"/>
              </a:ext>
            </a:extLst>
          </p:cNvPr>
          <p:cNvSpPr txBox="1"/>
          <p:nvPr/>
        </p:nvSpPr>
        <p:spPr>
          <a:xfrm>
            <a:off x="7724359" y="4168455"/>
            <a:ext cx="39176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自分は女だと思っている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068C972-35B3-484B-AF3E-352F4AEF6FB3}"/>
              </a:ext>
            </a:extLst>
          </p:cNvPr>
          <p:cNvSpPr txBox="1"/>
          <p:nvPr/>
        </p:nvSpPr>
        <p:spPr>
          <a:xfrm>
            <a:off x="7654785" y="1696487"/>
            <a:ext cx="43218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見た感じは男？</a:t>
            </a:r>
            <a:endParaRPr kumimoji="1" lang="en-US" altLang="ja-JP" sz="3200" dirty="0"/>
          </a:p>
          <a:p>
            <a:r>
              <a:rPr kumimoji="1" lang="ja-JP" altLang="en-US" sz="3200" dirty="0"/>
              <a:t>　　　　　女？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507882-FC22-493F-BCCB-A8CD2D5F330A}"/>
              </a:ext>
            </a:extLst>
          </p:cNvPr>
          <p:cNvSpPr txBox="1"/>
          <p:nvPr/>
        </p:nvSpPr>
        <p:spPr>
          <a:xfrm>
            <a:off x="2635523" y="1687595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　写真</a:t>
            </a:r>
          </a:p>
        </p:txBody>
      </p:sp>
    </p:spTree>
    <p:extLst>
      <p:ext uri="{BB962C8B-B14F-4D97-AF65-F5344CB8AC3E}">
        <p14:creationId xmlns:p14="http://schemas.microsoft.com/office/powerpoint/2010/main" val="102470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  <p:bldP spid="8" grpId="0"/>
      <p:bldP spid="2" grpId="0"/>
      <p:bldP spid="5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760EA82-C843-4F88-A26F-45312C6649AD}"/>
              </a:ext>
            </a:extLst>
          </p:cNvPr>
          <p:cNvSpPr/>
          <p:nvPr/>
        </p:nvSpPr>
        <p:spPr>
          <a:xfrm>
            <a:off x="8666091" y="6289200"/>
            <a:ext cx="256429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243B99E-908F-4CB8-BB18-3D1CA4D32C69}"/>
              </a:ext>
            </a:extLst>
          </p:cNvPr>
          <p:cNvSpPr/>
          <p:nvPr/>
        </p:nvSpPr>
        <p:spPr>
          <a:xfrm>
            <a:off x="7840315" y="596348"/>
            <a:ext cx="373214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BFF4331-E3C4-4EBF-AC39-EA42C4BBD175}"/>
              </a:ext>
            </a:extLst>
          </p:cNvPr>
          <p:cNvSpPr/>
          <p:nvPr/>
        </p:nvSpPr>
        <p:spPr>
          <a:xfrm>
            <a:off x="1517421" y="368955"/>
            <a:ext cx="5718219" cy="57587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D0AD16-7262-4A10-B979-8F7E9D6A8828}"/>
              </a:ext>
            </a:extLst>
          </p:cNvPr>
          <p:cNvSpPr txBox="1"/>
          <p:nvPr/>
        </p:nvSpPr>
        <p:spPr>
          <a:xfrm>
            <a:off x="8666091" y="6308681"/>
            <a:ext cx="10171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出典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E10E8D1-D2F5-41D6-A3CE-9152BB2D03DF}"/>
              </a:ext>
            </a:extLst>
          </p:cNvPr>
          <p:cNvSpPr txBox="1"/>
          <p:nvPr/>
        </p:nvSpPr>
        <p:spPr>
          <a:xfrm>
            <a:off x="7840315" y="636115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　Ｆさん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E3022B-C014-48B2-AD8C-44D9573F2A19}"/>
              </a:ext>
            </a:extLst>
          </p:cNvPr>
          <p:cNvSpPr txBox="1"/>
          <p:nvPr/>
        </p:nvSpPr>
        <p:spPr>
          <a:xfrm>
            <a:off x="7638220" y="2157552"/>
            <a:ext cx="4321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体</a:t>
            </a:r>
            <a:r>
              <a:rPr kumimoji="1" lang="en-US" altLang="ja-JP" sz="3200" dirty="0"/>
              <a:t>	</a:t>
            </a:r>
            <a:r>
              <a:rPr kumimoji="1" lang="ja-JP" altLang="en-US" sz="3200" dirty="0"/>
              <a:t>は男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AB1AA9-C522-403B-8D01-6A624F837070}"/>
              </a:ext>
            </a:extLst>
          </p:cNvPr>
          <p:cNvSpPr txBox="1"/>
          <p:nvPr/>
        </p:nvSpPr>
        <p:spPr>
          <a:xfrm>
            <a:off x="7654784" y="2783264"/>
            <a:ext cx="39176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自分は男だと思っている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068C972-35B3-484B-AF3E-352F4AEF6FB3}"/>
              </a:ext>
            </a:extLst>
          </p:cNvPr>
          <p:cNvSpPr txBox="1"/>
          <p:nvPr/>
        </p:nvSpPr>
        <p:spPr>
          <a:xfrm>
            <a:off x="7654784" y="1310008"/>
            <a:ext cx="43218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見た感じは男？</a:t>
            </a:r>
            <a:endParaRPr kumimoji="1" lang="en-US" altLang="ja-JP" sz="3200" dirty="0"/>
          </a:p>
          <a:p>
            <a:r>
              <a:rPr kumimoji="1" lang="ja-JP" altLang="en-US" sz="3200" dirty="0"/>
              <a:t>　　　　　女？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507882-FC22-493F-BCCB-A8CD2D5F330A}"/>
              </a:ext>
            </a:extLst>
          </p:cNvPr>
          <p:cNvSpPr txBox="1"/>
          <p:nvPr/>
        </p:nvSpPr>
        <p:spPr>
          <a:xfrm>
            <a:off x="2635523" y="1687595"/>
            <a:ext cx="391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　写真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ECF2620-F615-4434-B8F4-B477F074AA3C}"/>
              </a:ext>
            </a:extLst>
          </p:cNvPr>
          <p:cNvSpPr txBox="1"/>
          <p:nvPr/>
        </p:nvSpPr>
        <p:spPr>
          <a:xfrm>
            <a:off x="7632972" y="3823286"/>
            <a:ext cx="4332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好きになるのは女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510EB76-9957-49DC-AEF1-13B94C64510E}"/>
              </a:ext>
            </a:extLst>
          </p:cNvPr>
          <p:cNvSpPr txBox="1"/>
          <p:nvPr/>
        </p:nvSpPr>
        <p:spPr>
          <a:xfrm>
            <a:off x="7627724" y="4470774"/>
            <a:ext cx="43323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かわいいものが好き</a:t>
            </a:r>
            <a:endParaRPr kumimoji="1" lang="en-US" altLang="ja-JP" sz="3200" dirty="0"/>
          </a:p>
          <a:p>
            <a:r>
              <a:rPr kumimoji="1" lang="ja-JP" altLang="en-US" sz="3200" dirty="0"/>
              <a:t>メイクもしている</a:t>
            </a:r>
          </a:p>
        </p:txBody>
      </p:sp>
    </p:spTree>
    <p:extLst>
      <p:ext uri="{BB962C8B-B14F-4D97-AF65-F5344CB8AC3E}">
        <p14:creationId xmlns:p14="http://schemas.microsoft.com/office/powerpoint/2010/main" val="159984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  <p:bldP spid="8" grpId="0"/>
      <p:bldP spid="2" grpId="0"/>
      <p:bldP spid="5" grpId="0"/>
      <p:bldP spid="9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3999BD-3CBE-42F5-9C64-AE4E4D9E142B}"/>
              </a:ext>
            </a:extLst>
          </p:cNvPr>
          <p:cNvSpPr txBox="1"/>
          <p:nvPr/>
        </p:nvSpPr>
        <p:spPr>
          <a:xfrm>
            <a:off x="1148080" y="972252"/>
            <a:ext cx="6750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男、女ということを性と言います。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F4D3C5A-C04D-47A8-8822-938C8B0DE4C8}"/>
              </a:ext>
            </a:extLst>
          </p:cNvPr>
          <p:cNvSpPr txBox="1"/>
          <p:nvPr/>
        </p:nvSpPr>
        <p:spPr>
          <a:xfrm>
            <a:off x="1148080" y="2911616"/>
            <a:ext cx="6138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性には</a:t>
            </a:r>
            <a:r>
              <a:rPr kumimoji="1" lang="en-US" altLang="ja-JP" sz="3200" dirty="0"/>
              <a:t>4</a:t>
            </a:r>
            <a:r>
              <a:rPr kumimoji="1" lang="ja-JP" altLang="en-US" sz="3200" dirty="0"/>
              <a:t>つのとびらがあります。</a:t>
            </a:r>
            <a:endParaRPr kumimoji="1" lang="en-US" altLang="ja-JP" sz="3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3CB3304-635B-47F4-8320-6242AFB73902}"/>
              </a:ext>
            </a:extLst>
          </p:cNvPr>
          <p:cNvSpPr txBox="1"/>
          <p:nvPr/>
        </p:nvSpPr>
        <p:spPr>
          <a:xfrm>
            <a:off x="1148080" y="1941934"/>
            <a:ext cx="92127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男性、女性という言い方をするときもあります。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90D3D17-7BF1-4FFB-9B72-D87731A3F14B}"/>
              </a:ext>
            </a:extLst>
          </p:cNvPr>
          <p:cNvSpPr txBox="1"/>
          <p:nvPr/>
        </p:nvSpPr>
        <p:spPr>
          <a:xfrm>
            <a:off x="1148080" y="3881298"/>
            <a:ext cx="69968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性について勉強しよう。</a:t>
            </a:r>
          </a:p>
        </p:txBody>
      </p:sp>
    </p:spTree>
    <p:extLst>
      <p:ext uri="{BB962C8B-B14F-4D97-AF65-F5344CB8AC3E}">
        <p14:creationId xmlns:p14="http://schemas.microsoft.com/office/powerpoint/2010/main" val="32969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350</TotalTime>
  <Words>1761</Words>
  <Application>Microsoft Office PowerPoint</Application>
  <PresentationFormat>ワイド画面</PresentationFormat>
  <Paragraphs>728</Paragraphs>
  <Slides>53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53</vt:i4>
      </vt:variant>
    </vt:vector>
  </HeadingPairs>
  <TitlesOfParts>
    <vt:vector size="58" baseType="lpstr">
      <vt:lpstr>ＭＳ Ｐ明朝</vt:lpstr>
      <vt:lpstr>Arial</vt:lpstr>
      <vt:lpstr>Calibri</vt:lpstr>
      <vt:lpstr>Calibri Light</vt:lpstr>
      <vt:lpstr>Office テーマ</vt:lpstr>
      <vt:lpstr>4つのとびら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1　体の性</vt:lpstr>
      <vt:lpstr>2　心の性</vt:lpstr>
      <vt:lpstr>2　心の性</vt:lpstr>
      <vt:lpstr>2　心の性</vt:lpstr>
      <vt:lpstr>2　心の性</vt:lpstr>
      <vt:lpstr>2　心の性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4つのとびら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性のとびらを開いてみよう</dc:title>
  <dc:creator>真史</dc:creator>
  <cp:lastModifiedBy>真史</cp:lastModifiedBy>
  <cp:revision>49</cp:revision>
  <dcterms:created xsi:type="dcterms:W3CDTF">2021-12-09T00:49:05Z</dcterms:created>
  <dcterms:modified xsi:type="dcterms:W3CDTF">2022-01-22T01:47:23Z</dcterms:modified>
</cp:coreProperties>
</file>