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84" r:id="rId3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220" y="-84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5"/>
          </a:xfrm>
          <a:prstGeom prst="rect">
            <a:avLst/>
          </a:prstGeom>
        </p:spPr>
        <p:txBody>
          <a:bodyPr vert="horz" lIns="94883" tIns="47442" rIns="94883" bIns="47442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プリント</a:t>
            </a:r>
            <a:r>
              <a:rPr kumimoji="1" lang="en-US" altLang="ja-JP" smtClean="0"/>
              <a:t>23:</a:t>
            </a:r>
            <a:r>
              <a:rPr kumimoji="1" lang="ja-JP" altLang="en-US" smtClean="0"/>
              <a:t>合力と分力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475"/>
          </a:xfrm>
          <a:prstGeom prst="rect">
            <a:avLst/>
          </a:prstGeom>
        </p:spPr>
        <p:txBody>
          <a:bodyPr vert="horz" lIns="94883" tIns="47442" rIns="94883" bIns="47442" rtlCol="0"/>
          <a:lstStyle>
            <a:lvl1pPr algn="r">
              <a:defRPr sz="1300"/>
            </a:lvl1pPr>
          </a:lstStyle>
          <a:p>
            <a:fld id="{3FE81803-0527-469C-B3BE-01941A6DBC62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0" cy="493475"/>
          </a:xfrm>
          <a:prstGeom prst="rect">
            <a:avLst/>
          </a:prstGeom>
        </p:spPr>
        <p:txBody>
          <a:bodyPr vert="horz" lIns="94883" tIns="47442" rIns="94883" bIns="4744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0" cy="493475"/>
          </a:xfrm>
          <a:prstGeom prst="rect">
            <a:avLst/>
          </a:prstGeom>
        </p:spPr>
        <p:txBody>
          <a:bodyPr vert="horz" lIns="94883" tIns="47442" rIns="94883" bIns="47442" rtlCol="0" anchor="b"/>
          <a:lstStyle>
            <a:lvl1pPr algn="r">
              <a:defRPr sz="1300"/>
            </a:lvl1pPr>
          </a:lstStyle>
          <a:p>
            <a:fld id="{8C1E89DE-6A8E-4A44-9B38-4CC540E0F0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プリント</a:t>
            </a:r>
            <a:r>
              <a:rPr kumimoji="1" lang="en-US" altLang="ja-JP" smtClean="0"/>
              <a:t>23:</a:t>
            </a:r>
            <a:r>
              <a:rPr kumimoji="1" lang="ja-JP" altLang="en-US" smtClean="0"/>
              <a:t>合力と分力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DA484-127F-4063-A73A-0C34D4296952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8C404-A994-401E-98D3-3EE13606A0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48B3-254E-458F-BDAD-D9874100DB59}" type="datetimeFigureOut">
              <a:rPr kumimoji="1" lang="ja-JP" altLang="en-US" smtClean="0"/>
              <a:pPr/>
              <a:t>2018/8/21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3C9A-4DE9-4016-B37A-C81ADC8F2A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3429000" y="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0" y="19431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3429000" y="19431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0" y="38862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3429000" y="38862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0" y="58293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正方形/長方形 179"/>
          <p:cNvSpPr/>
          <p:nvPr/>
        </p:nvSpPr>
        <p:spPr>
          <a:xfrm>
            <a:off x="3429000" y="58293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0" y="77724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3429000" y="77724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4" name="グループ化 223"/>
          <p:cNvGrpSpPr/>
          <p:nvPr/>
        </p:nvGrpSpPr>
        <p:grpSpPr>
          <a:xfrm>
            <a:off x="0" y="0"/>
            <a:ext cx="3429000" cy="1954871"/>
            <a:chOff x="-1" y="792088"/>
            <a:chExt cx="9172435" cy="5229200"/>
          </a:xfrm>
        </p:grpSpPr>
        <p:sp>
          <p:nvSpPr>
            <p:cNvPr id="200" name="正方形/長方形 199"/>
            <p:cNvSpPr/>
            <p:nvPr/>
          </p:nvSpPr>
          <p:spPr>
            <a:xfrm>
              <a:off x="-1" y="792088"/>
              <a:ext cx="9172435" cy="519771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テキスト ボックス 200"/>
            <p:cNvSpPr txBox="1"/>
            <p:nvPr/>
          </p:nvSpPr>
          <p:spPr>
            <a:xfrm>
              <a:off x="251520" y="864095"/>
              <a:ext cx="432049" cy="1234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grpSp>
          <p:nvGrpSpPr>
            <p:cNvPr id="213" name="グループ化 212"/>
            <p:cNvGrpSpPr/>
            <p:nvPr/>
          </p:nvGrpSpPr>
          <p:grpSpPr>
            <a:xfrm>
              <a:off x="0" y="5600707"/>
              <a:ext cx="9144000" cy="420581"/>
              <a:chOff x="0" y="5600707"/>
              <a:chExt cx="9144000" cy="420581"/>
            </a:xfrm>
          </p:grpSpPr>
          <p:pic>
            <p:nvPicPr>
              <p:cNvPr id="214" name="図 213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20712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15" name="図 214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41787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16" name="図 215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762863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17" name="図 216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883938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18" name="図 217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005014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19" name="図 218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126089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20" name="図 219" descr="目盛り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247164" y="5600707"/>
                <a:ext cx="1146554" cy="420581"/>
              </a:xfrm>
              <a:prstGeom prst="rect">
                <a:avLst/>
              </a:prstGeom>
            </p:spPr>
          </p:pic>
          <p:pic>
            <p:nvPicPr>
              <p:cNvPr id="221" name="図 220" descr="目盛り.png"/>
              <p:cNvPicPr>
                <a:picLocks noChangeAspect="1"/>
              </p:cNvPicPr>
              <p:nvPr/>
            </p:nvPicPr>
            <p:blipFill>
              <a:blip r:embed="rId2" cstate="print"/>
              <a:srcRect r="32340" b="1630"/>
              <a:stretch>
                <a:fillRect/>
              </a:stretch>
            </p:blipFill>
            <p:spPr>
              <a:xfrm>
                <a:off x="8368240" y="5600707"/>
                <a:ext cx="775760" cy="413727"/>
              </a:xfrm>
              <a:prstGeom prst="rect">
                <a:avLst/>
              </a:prstGeom>
            </p:spPr>
          </p:pic>
          <p:pic>
            <p:nvPicPr>
              <p:cNvPr id="222" name="図 221" descr="目盛り.png"/>
              <p:cNvPicPr>
                <a:picLocks noChangeAspect="1"/>
              </p:cNvPicPr>
              <p:nvPr/>
            </p:nvPicPr>
            <p:blipFill>
              <a:blip r:embed="rId2" cstate="print"/>
              <a:srcRect l="53370" b="4691"/>
              <a:stretch>
                <a:fillRect/>
              </a:stretch>
            </p:blipFill>
            <p:spPr>
              <a:xfrm>
                <a:off x="0" y="5600707"/>
                <a:ext cx="534640" cy="400848"/>
              </a:xfrm>
              <a:prstGeom prst="rect">
                <a:avLst/>
              </a:prstGeom>
            </p:spPr>
          </p:pic>
        </p:grpSp>
        <p:pic>
          <p:nvPicPr>
            <p:cNvPr id="223" name="Picture 3" descr="C:\Users\D.T\Desktop\図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3863" y="2256291"/>
              <a:ext cx="1017587" cy="2193925"/>
            </a:xfrm>
            <a:prstGeom prst="rect">
              <a:avLst/>
            </a:prstGeom>
            <a:noFill/>
          </p:spPr>
        </p:pic>
      </p:grpSp>
      <p:sp>
        <p:nvSpPr>
          <p:cNvPr id="225" name="正方形/長方形 224"/>
          <p:cNvSpPr/>
          <p:nvPr/>
        </p:nvSpPr>
        <p:spPr>
          <a:xfrm>
            <a:off x="3432940" y="0"/>
            <a:ext cx="3425060" cy="19408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3526860" y="26888"/>
            <a:ext cx="16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1</a:t>
            </a:r>
            <a:endParaRPr kumimoji="1" lang="ja-JP" altLang="en-US" sz="2400" b="1" dirty="0"/>
          </a:p>
        </p:txBody>
      </p:sp>
      <p:grpSp>
        <p:nvGrpSpPr>
          <p:cNvPr id="238" name="グループ化 237"/>
          <p:cNvGrpSpPr/>
          <p:nvPr/>
        </p:nvGrpSpPr>
        <p:grpSpPr>
          <a:xfrm>
            <a:off x="3432940" y="1795577"/>
            <a:ext cx="3414442" cy="157048"/>
            <a:chOff x="0" y="5600707"/>
            <a:chExt cx="9144000" cy="420581"/>
          </a:xfrm>
        </p:grpSpPr>
        <p:pic>
          <p:nvPicPr>
            <p:cNvPr id="239" name="図 23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40" name="図 23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41" name="図 24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42" name="図 24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43" name="図 24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44" name="図 24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45" name="図 24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46" name="図 24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47" name="図 24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48" name="Picture 2" descr="C:\Users\D.T\Desktop\図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1148" y="569525"/>
            <a:ext cx="371083" cy="821600"/>
          </a:xfrm>
          <a:prstGeom prst="rect">
            <a:avLst/>
          </a:prstGeom>
          <a:noFill/>
        </p:spPr>
      </p:pic>
      <p:sp>
        <p:nvSpPr>
          <p:cNvPr id="250" name="正方形/長方形 249"/>
          <p:cNvSpPr/>
          <p:nvPr/>
        </p:nvSpPr>
        <p:spPr>
          <a:xfrm>
            <a:off x="0" y="1944614"/>
            <a:ext cx="3431929" cy="19393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93847" y="1971482"/>
            <a:ext cx="16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2</a:t>
            </a:r>
            <a:endParaRPr kumimoji="1" lang="ja-JP" altLang="en-US" sz="2400" b="1" dirty="0"/>
          </a:p>
        </p:txBody>
      </p:sp>
      <p:grpSp>
        <p:nvGrpSpPr>
          <p:cNvPr id="263" name="グループ化 262"/>
          <p:cNvGrpSpPr/>
          <p:nvPr/>
        </p:nvGrpSpPr>
        <p:grpSpPr>
          <a:xfrm>
            <a:off x="0" y="3738798"/>
            <a:ext cx="3411794" cy="156927"/>
            <a:chOff x="0" y="5600707"/>
            <a:chExt cx="9144000" cy="420581"/>
          </a:xfrm>
        </p:grpSpPr>
        <p:pic>
          <p:nvPicPr>
            <p:cNvPr id="264" name="図 26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65" name="図 26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66" name="図 26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67" name="図 26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68" name="図 26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69" name="図 26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70" name="図 26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71" name="図 270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72" name="図 271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73" name="Picture 2" descr="C:\Users\D.T\Desktop\図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4596" y="2506843"/>
            <a:ext cx="305047" cy="818594"/>
          </a:xfrm>
          <a:prstGeom prst="rect">
            <a:avLst/>
          </a:prstGeom>
          <a:noFill/>
        </p:spPr>
      </p:pic>
      <p:sp>
        <p:nvSpPr>
          <p:cNvPr id="275" name="正方形/長方形 274"/>
          <p:cNvSpPr/>
          <p:nvPr/>
        </p:nvSpPr>
        <p:spPr>
          <a:xfrm>
            <a:off x="3429000" y="1944613"/>
            <a:ext cx="3429000" cy="193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3529441" y="1971481"/>
            <a:ext cx="16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3</a:t>
            </a:r>
            <a:endParaRPr kumimoji="1" lang="ja-JP" altLang="en-US" sz="2400" b="1" dirty="0"/>
          </a:p>
        </p:txBody>
      </p:sp>
      <p:grpSp>
        <p:nvGrpSpPr>
          <p:cNvPr id="288" name="グループ化 287"/>
          <p:cNvGrpSpPr/>
          <p:nvPr/>
        </p:nvGrpSpPr>
        <p:grpSpPr>
          <a:xfrm>
            <a:off x="3435594" y="3738798"/>
            <a:ext cx="3411796" cy="156927"/>
            <a:chOff x="0" y="5600707"/>
            <a:chExt cx="9144000" cy="420581"/>
          </a:xfrm>
        </p:grpSpPr>
        <p:pic>
          <p:nvPicPr>
            <p:cNvPr id="289" name="図 28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90" name="図 28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91" name="図 29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92" name="図 29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93" name="図 29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94" name="図 29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95" name="図 29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96" name="図 29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97" name="図 29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98" name="Picture 2" descr="C:\Users\D.T\Desktop\図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6827" y="2510650"/>
            <a:ext cx="305048" cy="812079"/>
          </a:xfrm>
          <a:prstGeom prst="rect">
            <a:avLst/>
          </a:prstGeom>
          <a:noFill/>
        </p:spPr>
      </p:pic>
      <p:sp>
        <p:nvSpPr>
          <p:cNvPr id="324" name="正方形/長方形 323"/>
          <p:cNvSpPr/>
          <p:nvPr/>
        </p:nvSpPr>
        <p:spPr>
          <a:xfrm>
            <a:off x="0" y="3887713"/>
            <a:ext cx="3429000" cy="193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テキスト ボックス 324"/>
          <p:cNvSpPr txBox="1"/>
          <p:nvPr/>
        </p:nvSpPr>
        <p:spPr>
          <a:xfrm>
            <a:off x="93847" y="3914581"/>
            <a:ext cx="16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4</a:t>
            </a:r>
            <a:endParaRPr kumimoji="1" lang="ja-JP" altLang="en-US" sz="2400" b="1" dirty="0"/>
          </a:p>
        </p:txBody>
      </p:sp>
      <p:grpSp>
        <p:nvGrpSpPr>
          <p:cNvPr id="337" name="グループ化 336"/>
          <p:cNvGrpSpPr/>
          <p:nvPr/>
        </p:nvGrpSpPr>
        <p:grpSpPr>
          <a:xfrm>
            <a:off x="0" y="5681898"/>
            <a:ext cx="3411796" cy="156927"/>
            <a:chOff x="0" y="5600707"/>
            <a:chExt cx="9144000" cy="420581"/>
          </a:xfrm>
        </p:grpSpPr>
        <p:pic>
          <p:nvPicPr>
            <p:cNvPr id="338" name="図 33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39" name="図 33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40" name="図 33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41" name="図 34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2" name="図 34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3" name="図 34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44" name="図 34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45" name="図 344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46" name="図 345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47" name="Picture 2" descr="C:\Users\D.T\Desktop\図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400" y="4445374"/>
            <a:ext cx="306825" cy="812079"/>
          </a:xfrm>
          <a:prstGeom prst="rect">
            <a:avLst/>
          </a:prstGeom>
          <a:noFill/>
        </p:spPr>
      </p:pic>
      <p:pic>
        <p:nvPicPr>
          <p:cNvPr id="349" name="Picture 2" descr="C:\Users\D.T\Desktop\図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2277" y="4449858"/>
            <a:ext cx="382050" cy="818594"/>
          </a:xfrm>
          <a:prstGeom prst="rect">
            <a:avLst/>
          </a:prstGeom>
          <a:noFill/>
        </p:spPr>
      </p:pic>
      <p:sp>
        <p:nvSpPr>
          <p:cNvPr id="350" name="正方形/長方形 349"/>
          <p:cNvSpPr/>
          <p:nvPr/>
        </p:nvSpPr>
        <p:spPr>
          <a:xfrm>
            <a:off x="3429000" y="3887713"/>
            <a:ext cx="3431930" cy="193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テキスト ボックス 350"/>
          <p:cNvSpPr txBox="1"/>
          <p:nvPr/>
        </p:nvSpPr>
        <p:spPr>
          <a:xfrm>
            <a:off x="3532371" y="3914581"/>
            <a:ext cx="161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5</a:t>
            </a:r>
            <a:endParaRPr kumimoji="1" lang="ja-JP" altLang="en-US" sz="2400" b="1" dirty="0"/>
          </a:p>
        </p:txBody>
      </p:sp>
      <p:grpSp>
        <p:nvGrpSpPr>
          <p:cNvPr id="363" name="グループ化 362"/>
          <p:cNvGrpSpPr/>
          <p:nvPr/>
        </p:nvGrpSpPr>
        <p:grpSpPr>
          <a:xfrm>
            <a:off x="3438524" y="5681898"/>
            <a:ext cx="3411796" cy="156927"/>
            <a:chOff x="0" y="5600707"/>
            <a:chExt cx="9144000" cy="420581"/>
          </a:xfrm>
        </p:grpSpPr>
        <p:pic>
          <p:nvPicPr>
            <p:cNvPr id="364" name="図 36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65" name="図 36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66" name="図 36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67" name="図 36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68" name="図 36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69" name="図 36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70" name="図 36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1" name="図 370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2" name="図 371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74" name="Picture 2" descr="C:\Users\D.T\Desktop\図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4480" y="6384970"/>
            <a:ext cx="373884" cy="822545"/>
          </a:xfrm>
          <a:prstGeom prst="rect">
            <a:avLst/>
          </a:prstGeom>
          <a:noFill/>
        </p:spPr>
      </p:pic>
      <p:sp>
        <p:nvSpPr>
          <p:cNvPr id="375" name="正方形/長方形 374"/>
          <p:cNvSpPr/>
          <p:nvPr/>
        </p:nvSpPr>
        <p:spPr>
          <a:xfrm>
            <a:off x="0" y="5830813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テキスト ボックス 375"/>
          <p:cNvSpPr txBox="1"/>
          <p:nvPr/>
        </p:nvSpPr>
        <p:spPr>
          <a:xfrm>
            <a:off x="94028" y="5857732"/>
            <a:ext cx="161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6</a:t>
            </a:r>
            <a:endParaRPr kumimoji="1" lang="ja-JP" altLang="en-US" sz="2400" b="1" dirty="0"/>
          </a:p>
        </p:txBody>
      </p:sp>
      <p:grpSp>
        <p:nvGrpSpPr>
          <p:cNvPr id="388" name="グループ化 387"/>
          <p:cNvGrpSpPr/>
          <p:nvPr/>
        </p:nvGrpSpPr>
        <p:grpSpPr>
          <a:xfrm>
            <a:off x="0" y="7628455"/>
            <a:ext cx="3418370" cy="157229"/>
            <a:chOff x="0" y="5600707"/>
            <a:chExt cx="9144000" cy="420581"/>
          </a:xfrm>
        </p:grpSpPr>
        <p:pic>
          <p:nvPicPr>
            <p:cNvPr id="389" name="図 38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90" name="図 38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91" name="図 39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92" name="図 39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93" name="図 39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94" name="図 39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95" name="図 39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96" name="図 39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97" name="図 39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sp>
        <p:nvSpPr>
          <p:cNvPr id="399" name="正方形/長方形 398"/>
          <p:cNvSpPr/>
          <p:nvPr/>
        </p:nvSpPr>
        <p:spPr>
          <a:xfrm>
            <a:off x="3429000" y="5830813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テキスト ボックス 399"/>
          <p:cNvSpPr txBox="1"/>
          <p:nvPr/>
        </p:nvSpPr>
        <p:spPr>
          <a:xfrm>
            <a:off x="3523028" y="5857732"/>
            <a:ext cx="161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7</a:t>
            </a:r>
            <a:endParaRPr kumimoji="1" lang="ja-JP" altLang="en-US" sz="2400" b="1" dirty="0"/>
          </a:p>
        </p:txBody>
      </p:sp>
      <p:grpSp>
        <p:nvGrpSpPr>
          <p:cNvPr id="412" name="グループ化 411"/>
          <p:cNvGrpSpPr/>
          <p:nvPr/>
        </p:nvGrpSpPr>
        <p:grpSpPr>
          <a:xfrm>
            <a:off x="3429000" y="7628455"/>
            <a:ext cx="3418370" cy="157229"/>
            <a:chOff x="0" y="5600707"/>
            <a:chExt cx="9144000" cy="420581"/>
          </a:xfrm>
        </p:grpSpPr>
        <p:pic>
          <p:nvPicPr>
            <p:cNvPr id="413" name="図 41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14" name="図 41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15" name="図 41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16" name="図 41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17" name="図 41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18" name="図 41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19" name="図 41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20" name="図 419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21" name="図 420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22" name="Picture 2" descr="C:\Users\D.T\Desktop\図8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63426" y="6402604"/>
            <a:ext cx="307416" cy="820171"/>
          </a:xfrm>
          <a:prstGeom prst="rect">
            <a:avLst/>
          </a:prstGeom>
          <a:noFill/>
        </p:spPr>
      </p:pic>
      <p:sp>
        <p:nvSpPr>
          <p:cNvPr id="424" name="正方形/長方形 423"/>
          <p:cNvSpPr/>
          <p:nvPr/>
        </p:nvSpPr>
        <p:spPr>
          <a:xfrm>
            <a:off x="0" y="7773912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テキスト ボックス 424"/>
          <p:cNvSpPr txBox="1"/>
          <p:nvPr/>
        </p:nvSpPr>
        <p:spPr>
          <a:xfrm>
            <a:off x="94028" y="7800831"/>
            <a:ext cx="161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8</a:t>
            </a:r>
            <a:endParaRPr kumimoji="1" lang="ja-JP" altLang="en-US" sz="2400" b="1" dirty="0"/>
          </a:p>
        </p:txBody>
      </p:sp>
      <p:grpSp>
        <p:nvGrpSpPr>
          <p:cNvPr id="436" name="グループ化 435"/>
          <p:cNvGrpSpPr/>
          <p:nvPr/>
        </p:nvGrpSpPr>
        <p:grpSpPr>
          <a:xfrm>
            <a:off x="0" y="9571554"/>
            <a:ext cx="3418370" cy="157229"/>
            <a:chOff x="0" y="5600707"/>
            <a:chExt cx="9144000" cy="420581"/>
          </a:xfrm>
        </p:grpSpPr>
        <p:pic>
          <p:nvPicPr>
            <p:cNvPr id="437" name="図 43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38" name="図 43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39" name="図 43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40" name="図 43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41" name="図 44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42" name="図 44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43" name="図 44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44" name="図 443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45" name="図 444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46" name="Picture 2" descr="C:\Users\D.T\Desktop\図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70501" y="8355658"/>
            <a:ext cx="305636" cy="813643"/>
          </a:xfrm>
          <a:prstGeom prst="rect">
            <a:avLst/>
          </a:prstGeom>
          <a:noFill/>
        </p:spPr>
      </p:pic>
      <p:sp>
        <p:nvSpPr>
          <p:cNvPr id="448" name="正方形/長方形 447"/>
          <p:cNvSpPr/>
          <p:nvPr/>
        </p:nvSpPr>
        <p:spPr>
          <a:xfrm>
            <a:off x="3428999" y="7773913"/>
            <a:ext cx="3422407" cy="193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テキスト ボックス 448"/>
          <p:cNvSpPr txBox="1"/>
          <p:nvPr/>
        </p:nvSpPr>
        <p:spPr>
          <a:xfrm>
            <a:off x="3522846" y="7800781"/>
            <a:ext cx="295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9</a:t>
            </a:r>
            <a:endParaRPr kumimoji="1" lang="ja-JP" altLang="en-US" sz="2400" b="1" dirty="0"/>
          </a:p>
        </p:txBody>
      </p:sp>
      <p:grpSp>
        <p:nvGrpSpPr>
          <p:cNvPr id="460" name="グループ化 459"/>
          <p:cNvGrpSpPr/>
          <p:nvPr/>
        </p:nvGrpSpPr>
        <p:grpSpPr>
          <a:xfrm>
            <a:off x="3428999" y="9568098"/>
            <a:ext cx="3411797" cy="156927"/>
            <a:chOff x="0" y="5600707"/>
            <a:chExt cx="9144000" cy="420581"/>
          </a:xfrm>
        </p:grpSpPr>
        <p:pic>
          <p:nvPicPr>
            <p:cNvPr id="461" name="図 46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462" name="図 46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463" name="図 46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464" name="図 46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465" name="図 46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66" name="図 46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67" name="図 46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68" name="図 467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69" name="図 468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70" name="Picture 2" descr="C:\Users\D.T\Desktop\図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18053" y="8355600"/>
            <a:ext cx="306825" cy="812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正方形/長方形 143"/>
          <p:cNvSpPr/>
          <p:nvPr/>
        </p:nvSpPr>
        <p:spPr>
          <a:xfrm>
            <a:off x="0" y="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3429000" y="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/>
          <p:cNvSpPr/>
          <p:nvPr/>
        </p:nvSpPr>
        <p:spPr>
          <a:xfrm>
            <a:off x="0" y="19431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正方形/長方形 180"/>
          <p:cNvSpPr/>
          <p:nvPr/>
        </p:nvSpPr>
        <p:spPr>
          <a:xfrm>
            <a:off x="3429000" y="19431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正方形/長方形 181"/>
          <p:cNvSpPr/>
          <p:nvPr/>
        </p:nvSpPr>
        <p:spPr>
          <a:xfrm>
            <a:off x="0" y="38862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3429000" y="38862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0" y="58293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3429000" y="58293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0" y="77724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3429000" y="7772400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0" y="-1"/>
            <a:ext cx="3425060" cy="19408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93919" y="26887"/>
            <a:ext cx="60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10</a:t>
            </a:r>
            <a:endParaRPr kumimoji="1" lang="ja-JP" altLang="en-US" sz="2400" b="1" dirty="0"/>
          </a:p>
        </p:txBody>
      </p:sp>
      <p:grpSp>
        <p:nvGrpSpPr>
          <p:cNvPr id="200" name="グループ化 199"/>
          <p:cNvGrpSpPr/>
          <p:nvPr/>
        </p:nvGrpSpPr>
        <p:grpSpPr>
          <a:xfrm>
            <a:off x="0" y="1795576"/>
            <a:ext cx="3414442" cy="157048"/>
            <a:chOff x="0" y="5600707"/>
            <a:chExt cx="9144000" cy="420581"/>
          </a:xfrm>
        </p:grpSpPr>
        <p:pic>
          <p:nvPicPr>
            <p:cNvPr id="201" name="図 20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02" name="図 20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03" name="図 20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04" name="図 20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05" name="図 20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06" name="図 20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07" name="図 20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08" name="図 207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09" name="図 208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10" name="Picture 2" descr="C:\Users\D.T\Desktop\図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1213" y="562580"/>
            <a:ext cx="382346" cy="819229"/>
          </a:xfrm>
          <a:prstGeom prst="rect">
            <a:avLst/>
          </a:prstGeom>
          <a:noFill/>
        </p:spPr>
      </p:pic>
      <p:sp>
        <p:nvSpPr>
          <p:cNvPr id="212" name="正方形/長方形 211"/>
          <p:cNvSpPr/>
          <p:nvPr/>
        </p:nvSpPr>
        <p:spPr>
          <a:xfrm>
            <a:off x="3429000" y="-1"/>
            <a:ext cx="3429000" cy="194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3523027" y="26918"/>
            <a:ext cx="49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11</a:t>
            </a:r>
            <a:endParaRPr kumimoji="1" lang="ja-JP" altLang="en-US" sz="2400" b="1" dirty="0"/>
          </a:p>
        </p:txBody>
      </p:sp>
      <p:grpSp>
        <p:nvGrpSpPr>
          <p:cNvPr id="224" name="グループ化 223"/>
          <p:cNvGrpSpPr/>
          <p:nvPr/>
        </p:nvGrpSpPr>
        <p:grpSpPr>
          <a:xfrm>
            <a:off x="3429000" y="1797641"/>
            <a:ext cx="3418370" cy="157229"/>
            <a:chOff x="0" y="5600707"/>
            <a:chExt cx="9144000" cy="420581"/>
          </a:xfrm>
        </p:grpSpPr>
        <p:pic>
          <p:nvPicPr>
            <p:cNvPr id="225" name="図 22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26" name="図 22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27" name="図 22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28" name="図 22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29" name="図 2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30" name="図 2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31" name="図 2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32" name="図 231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33" name="図 232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34" name="Picture 2" descr="C:\Users\D.T\Desktop\図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7576" y="568600"/>
            <a:ext cx="373884" cy="822545"/>
          </a:xfrm>
          <a:prstGeom prst="rect">
            <a:avLst/>
          </a:prstGeom>
          <a:noFill/>
        </p:spPr>
      </p:pic>
      <p:sp>
        <p:nvSpPr>
          <p:cNvPr id="236" name="正方形/長方形 235"/>
          <p:cNvSpPr/>
          <p:nvPr/>
        </p:nvSpPr>
        <p:spPr>
          <a:xfrm>
            <a:off x="-1" y="1944613"/>
            <a:ext cx="3429001" cy="19431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94026" y="1971532"/>
            <a:ext cx="55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12</a:t>
            </a:r>
            <a:endParaRPr kumimoji="1" lang="ja-JP" altLang="en-US" sz="2400" b="1" dirty="0"/>
          </a:p>
        </p:txBody>
      </p:sp>
      <p:grpSp>
        <p:nvGrpSpPr>
          <p:cNvPr id="248" name="グループ化 247"/>
          <p:cNvGrpSpPr/>
          <p:nvPr/>
        </p:nvGrpSpPr>
        <p:grpSpPr>
          <a:xfrm>
            <a:off x="-1" y="3737441"/>
            <a:ext cx="3418371" cy="157229"/>
            <a:chOff x="0" y="5600707"/>
            <a:chExt cx="9144000" cy="420581"/>
          </a:xfrm>
        </p:grpSpPr>
        <p:pic>
          <p:nvPicPr>
            <p:cNvPr id="249" name="図 24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50" name="図 24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51" name="図 25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52" name="図 25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53" name="図 25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54" name="図 25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55" name="図 25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56" name="図 25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57" name="図 25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58" name="Picture 2" descr="C:\Users\D.T\Desktop\図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7038" y="2511589"/>
            <a:ext cx="307416" cy="820172"/>
          </a:xfrm>
          <a:prstGeom prst="rect">
            <a:avLst/>
          </a:prstGeom>
          <a:noFill/>
        </p:spPr>
      </p:pic>
      <p:sp>
        <p:nvSpPr>
          <p:cNvPr id="260" name="正方形/長方形 259"/>
          <p:cNvSpPr/>
          <p:nvPr/>
        </p:nvSpPr>
        <p:spPr>
          <a:xfrm>
            <a:off x="3426068" y="1944614"/>
            <a:ext cx="3431931" cy="19447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520176" y="1971556"/>
            <a:ext cx="52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13</a:t>
            </a:r>
            <a:endParaRPr kumimoji="1" lang="ja-JP" altLang="en-US" sz="2400" b="1" dirty="0"/>
          </a:p>
        </p:txBody>
      </p:sp>
      <p:grpSp>
        <p:nvGrpSpPr>
          <p:cNvPr id="272" name="グループ化 271"/>
          <p:cNvGrpSpPr/>
          <p:nvPr/>
        </p:nvGrpSpPr>
        <p:grpSpPr>
          <a:xfrm>
            <a:off x="3426068" y="3743793"/>
            <a:ext cx="3421292" cy="157363"/>
            <a:chOff x="0" y="5600707"/>
            <a:chExt cx="9144000" cy="420581"/>
          </a:xfrm>
        </p:grpSpPr>
        <p:pic>
          <p:nvPicPr>
            <p:cNvPr id="273" name="図 27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74" name="図 27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75" name="図 27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276" name="図 27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277" name="図 27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278" name="図 27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279" name="図 27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280" name="図 279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281" name="図 280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82" name="Picture 2" descr="C:\Users\D.T\Desktop\図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26189" y="2526857"/>
            <a:ext cx="305897" cy="814339"/>
          </a:xfrm>
          <a:prstGeom prst="rect">
            <a:avLst/>
          </a:prstGeom>
          <a:noFill/>
        </p:spPr>
      </p:pic>
      <p:sp>
        <p:nvSpPr>
          <p:cNvPr id="284" name="正方形/長方形 283"/>
          <p:cNvSpPr/>
          <p:nvPr/>
        </p:nvSpPr>
        <p:spPr>
          <a:xfrm>
            <a:off x="0" y="3887712"/>
            <a:ext cx="3431933" cy="19393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103371" y="3914580"/>
            <a:ext cx="57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14</a:t>
            </a:r>
            <a:endParaRPr kumimoji="1" lang="ja-JP" altLang="en-US" sz="2400" b="1" dirty="0"/>
          </a:p>
        </p:txBody>
      </p:sp>
      <p:grpSp>
        <p:nvGrpSpPr>
          <p:cNvPr id="296" name="グループ化 295"/>
          <p:cNvGrpSpPr/>
          <p:nvPr/>
        </p:nvGrpSpPr>
        <p:grpSpPr>
          <a:xfrm>
            <a:off x="9525" y="5681898"/>
            <a:ext cx="3411798" cy="156927"/>
            <a:chOff x="0" y="5600707"/>
            <a:chExt cx="9144000" cy="420581"/>
          </a:xfrm>
        </p:grpSpPr>
        <p:pic>
          <p:nvPicPr>
            <p:cNvPr id="297" name="図 29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98" name="図 29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99" name="図 29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00" name="図 29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01" name="図 30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02" name="図 30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03" name="図 30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04" name="図 303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05" name="図 304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06" name="Picture 2" descr="C:\Users\D.T\Desktop\図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5708" y="4469399"/>
            <a:ext cx="306825" cy="812079"/>
          </a:xfrm>
          <a:prstGeom prst="rect">
            <a:avLst/>
          </a:prstGeom>
          <a:noFill/>
        </p:spPr>
      </p:pic>
      <p:sp>
        <p:nvSpPr>
          <p:cNvPr id="308" name="正方形/長方形 307"/>
          <p:cNvSpPr/>
          <p:nvPr/>
        </p:nvSpPr>
        <p:spPr>
          <a:xfrm>
            <a:off x="3428999" y="3887713"/>
            <a:ext cx="3429001" cy="19431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3523026" y="3914632"/>
            <a:ext cx="53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15</a:t>
            </a:r>
            <a:endParaRPr kumimoji="1" lang="ja-JP" altLang="en-US" sz="2400" b="1" dirty="0"/>
          </a:p>
        </p:txBody>
      </p:sp>
      <p:grpSp>
        <p:nvGrpSpPr>
          <p:cNvPr id="320" name="グループ化 319"/>
          <p:cNvGrpSpPr/>
          <p:nvPr/>
        </p:nvGrpSpPr>
        <p:grpSpPr>
          <a:xfrm>
            <a:off x="3428999" y="5685356"/>
            <a:ext cx="3418371" cy="157229"/>
            <a:chOff x="0" y="5600707"/>
            <a:chExt cx="9144000" cy="420581"/>
          </a:xfrm>
        </p:grpSpPr>
        <p:pic>
          <p:nvPicPr>
            <p:cNvPr id="321" name="図 32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22" name="図 32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3" name="図 32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4" name="図 32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25" name="図 32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26" name="図 32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27" name="図 32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28" name="図 327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29" name="図 328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30" name="Picture 2" descr="C:\Users\D.T\Desktop\図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2856" y="4450941"/>
            <a:ext cx="382786" cy="82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16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D.T</dc:creator>
  <cp:lastModifiedBy>D.T</cp:lastModifiedBy>
  <cp:revision>128</cp:revision>
  <dcterms:created xsi:type="dcterms:W3CDTF">2014-04-08T23:17:15Z</dcterms:created>
  <dcterms:modified xsi:type="dcterms:W3CDTF">2018-08-21T05:51:44Z</dcterms:modified>
</cp:coreProperties>
</file>