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6" r:id="rId2"/>
    <p:sldId id="284" r:id="rId3"/>
  </p:sldIdLst>
  <p:sldSz cx="6858000" cy="9906000" type="A4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44" y="-8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-2220" y="-84"/>
      </p:cViewPr>
      <p:guideLst>
        <p:guide orient="horz" pos="3109"/>
        <p:guide pos="212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475"/>
          </a:xfrm>
          <a:prstGeom prst="rect">
            <a:avLst/>
          </a:prstGeom>
        </p:spPr>
        <p:txBody>
          <a:bodyPr vert="horz" lIns="94883" tIns="47442" rIns="94883" bIns="47442" rtlCol="0"/>
          <a:lstStyle>
            <a:lvl1pPr algn="l">
              <a:defRPr sz="1300"/>
            </a:lvl1pPr>
          </a:lstStyle>
          <a:p>
            <a:r>
              <a:rPr kumimoji="1" lang="ja-JP" altLang="en-US" smtClean="0"/>
              <a:t>プリント</a:t>
            </a:r>
            <a:r>
              <a:rPr kumimoji="1" lang="en-US" altLang="ja-JP" smtClean="0"/>
              <a:t>23:</a:t>
            </a:r>
            <a:r>
              <a:rPr kumimoji="1" lang="ja-JP" altLang="en-US" smtClean="0"/>
              <a:t>合力と分力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0" cy="493475"/>
          </a:xfrm>
          <a:prstGeom prst="rect">
            <a:avLst/>
          </a:prstGeom>
        </p:spPr>
        <p:txBody>
          <a:bodyPr vert="horz" lIns="94883" tIns="47442" rIns="94883" bIns="47442" rtlCol="0"/>
          <a:lstStyle>
            <a:lvl1pPr algn="r">
              <a:defRPr sz="1300"/>
            </a:lvl1pPr>
          </a:lstStyle>
          <a:p>
            <a:fld id="{3FE81803-0527-469C-B3BE-01941A6DBC62}" type="datetimeFigureOut">
              <a:rPr kumimoji="1" lang="ja-JP" altLang="en-US" smtClean="0"/>
              <a:pPr/>
              <a:t>2018/8/21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" y="9374301"/>
            <a:ext cx="2918830" cy="493475"/>
          </a:xfrm>
          <a:prstGeom prst="rect">
            <a:avLst/>
          </a:prstGeom>
        </p:spPr>
        <p:txBody>
          <a:bodyPr vert="horz" lIns="94883" tIns="47442" rIns="94883" bIns="4744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5375" y="9374301"/>
            <a:ext cx="2918830" cy="493475"/>
          </a:xfrm>
          <a:prstGeom prst="rect">
            <a:avLst/>
          </a:prstGeom>
        </p:spPr>
        <p:txBody>
          <a:bodyPr vert="horz" lIns="94883" tIns="47442" rIns="94883" bIns="47442" rtlCol="0" anchor="b"/>
          <a:lstStyle>
            <a:lvl1pPr algn="r">
              <a:defRPr sz="1300"/>
            </a:lvl1pPr>
          </a:lstStyle>
          <a:p>
            <a:fld id="{8C1E89DE-6A8E-4A44-9B38-4CC540E0F0D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プリント</a:t>
            </a:r>
            <a:r>
              <a:rPr kumimoji="1" lang="en-US" altLang="ja-JP" smtClean="0"/>
              <a:t>23:</a:t>
            </a:r>
            <a:r>
              <a:rPr kumimoji="1" lang="ja-JP" altLang="en-US" smtClean="0"/>
              <a:t>合力と分力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BDA484-127F-4063-A73A-0C34D4296952}" type="datetimeFigureOut">
              <a:rPr kumimoji="1" lang="ja-JP" altLang="en-US" smtClean="0"/>
              <a:pPr/>
              <a:t>2018/8/21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85975" y="739775"/>
            <a:ext cx="2563813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88C404-A994-401E-98D3-3EE13606A0B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48B3-254E-458F-BDAD-D9874100DB59}" type="datetimeFigureOut">
              <a:rPr kumimoji="1" lang="ja-JP" altLang="en-US" smtClean="0"/>
              <a:pPr/>
              <a:t>2018/8/21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3C9A-4DE9-4016-B37A-C81ADC8F2A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48B3-254E-458F-BDAD-D9874100DB59}" type="datetimeFigureOut">
              <a:rPr kumimoji="1" lang="ja-JP" altLang="en-US" smtClean="0"/>
              <a:pPr/>
              <a:t>2018/8/21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3C9A-4DE9-4016-B37A-C81ADC8F2A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48B3-254E-458F-BDAD-D9874100DB59}" type="datetimeFigureOut">
              <a:rPr kumimoji="1" lang="ja-JP" altLang="en-US" smtClean="0"/>
              <a:pPr/>
              <a:t>2018/8/21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3C9A-4DE9-4016-B37A-C81ADC8F2A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48B3-254E-458F-BDAD-D9874100DB59}" type="datetimeFigureOut">
              <a:rPr kumimoji="1" lang="ja-JP" altLang="en-US" smtClean="0"/>
              <a:pPr/>
              <a:t>2018/8/21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3C9A-4DE9-4016-B37A-C81ADC8F2A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48B3-254E-458F-BDAD-D9874100DB59}" type="datetimeFigureOut">
              <a:rPr kumimoji="1" lang="ja-JP" altLang="en-US" smtClean="0"/>
              <a:pPr/>
              <a:t>2018/8/21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3C9A-4DE9-4016-B37A-C81ADC8F2A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48B3-254E-458F-BDAD-D9874100DB59}" type="datetimeFigureOut">
              <a:rPr kumimoji="1" lang="ja-JP" altLang="en-US" smtClean="0"/>
              <a:pPr/>
              <a:t>2018/8/21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3C9A-4DE9-4016-B37A-C81ADC8F2A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48B3-254E-458F-BDAD-D9874100DB59}" type="datetimeFigureOut">
              <a:rPr kumimoji="1" lang="ja-JP" altLang="en-US" smtClean="0"/>
              <a:pPr/>
              <a:t>2018/8/21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3C9A-4DE9-4016-B37A-C81ADC8F2A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48B3-254E-458F-BDAD-D9874100DB59}" type="datetimeFigureOut">
              <a:rPr kumimoji="1" lang="ja-JP" altLang="en-US" smtClean="0"/>
              <a:pPr/>
              <a:t>2018/8/21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3C9A-4DE9-4016-B37A-C81ADC8F2A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48B3-254E-458F-BDAD-D9874100DB59}" type="datetimeFigureOut">
              <a:rPr kumimoji="1" lang="ja-JP" altLang="en-US" smtClean="0"/>
              <a:pPr/>
              <a:t>2018/8/21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3C9A-4DE9-4016-B37A-C81ADC8F2A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48B3-254E-458F-BDAD-D9874100DB59}" type="datetimeFigureOut">
              <a:rPr kumimoji="1" lang="ja-JP" altLang="en-US" smtClean="0"/>
              <a:pPr/>
              <a:t>2018/8/21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3C9A-4DE9-4016-B37A-C81ADC8F2A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48B3-254E-458F-BDAD-D9874100DB59}" type="datetimeFigureOut">
              <a:rPr kumimoji="1" lang="ja-JP" altLang="en-US" smtClean="0"/>
              <a:pPr/>
              <a:t>2018/8/21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3C9A-4DE9-4016-B37A-C81ADC8F2A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C48B3-254E-458F-BDAD-D9874100DB59}" type="datetimeFigureOut">
              <a:rPr kumimoji="1" lang="ja-JP" altLang="en-US" smtClean="0"/>
              <a:pPr/>
              <a:t>2018/8/21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13C9A-4DE9-4016-B37A-C81ADC8F2A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0"/>
            <a:ext cx="3429000" cy="19431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" name="正方形/長方形 131"/>
          <p:cNvSpPr/>
          <p:nvPr/>
        </p:nvSpPr>
        <p:spPr>
          <a:xfrm>
            <a:off x="3429000" y="0"/>
            <a:ext cx="3429000" cy="19431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3" name="正方形/長方形 142"/>
          <p:cNvSpPr/>
          <p:nvPr/>
        </p:nvSpPr>
        <p:spPr>
          <a:xfrm>
            <a:off x="0" y="1943100"/>
            <a:ext cx="3429000" cy="19431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4" name="正方形/長方形 153"/>
          <p:cNvSpPr/>
          <p:nvPr/>
        </p:nvSpPr>
        <p:spPr>
          <a:xfrm>
            <a:off x="3429000" y="1943100"/>
            <a:ext cx="3429000" cy="19431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5" name="正方形/長方形 164"/>
          <p:cNvSpPr/>
          <p:nvPr/>
        </p:nvSpPr>
        <p:spPr>
          <a:xfrm>
            <a:off x="0" y="3886200"/>
            <a:ext cx="3429000" cy="19431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6" name="正方形/長方形 175"/>
          <p:cNvSpPr/>
          <p:nvPr/>
        </p:nvSpPr>
        <p:spPr>
          <a:xfrm>
            <a:off x="3429000" y="3886200"/>
            <a:ext cx="3429000" cy="19431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8" name="正方形/長方形 177"/>
          <p:cNvSpPr/>
          <p:nvPr/>
        </p:nvSpPr>
        <p:spPr>
          <a:xfrm>
            <a:off x="0" y="5829300"/>
            <a:ext cx="3429000" cy="19431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0" name="正方形/長方形 179"/>
          <p:cNvSpPr/>
          <p:nvPr/>
        </p:nvSpPr>
        <p:spPr>
          <a:xfrm>
            <a:off x="3429000" y="5829300"/>
            <a:ext cx="3429000" cy="19431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8" name="正方形/長方形 197"/>
          <p:cNvSpPr/>
          <p:nvPr/>
        </p:nvSpPr>
        <p:spPr>
          <a:xfrm>
            <a:off x="0" y="7772400"/>
            <a:ext cx="3429000" cy="19431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9" name="正方形/長方形 198"/>
          <p:cNvSpPr/>
          <p:nvPr/>
        </p:nvSpPr>
        <p:spPr>
          <a:xfrm>
            <a:off x="3429000" y="7772400"/>
            <a:ext cx="3429000" cy="19431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24" name="グループ化 223"/>
          <p:cNvGrpSpPr/>
          <p:nvPr/>
        </p:nvGrpSpPr>
        <p:grpSpPr>
          <a:xfrm>
            <a:off x="0" y="0"/>
            <a:ext cx="3429000" cy="1954871"/>
            <a:chOff x="-1" y="792088"/>
            <a:chExt cx="9172435" cy="5229200"/>
          </a:xfrm>
        </p:grpSpPr>
        <p:sp>
          <p:nvSpPr>
            <p:cNvPr id="200" name="正方形/長方形 199"/>
            <p:cNvSpPr/>
            <p:nvPr/>
          </p:nvSpPr>
          <p:spPr>
            <a:xfrm>
              <a:off x="-1" y="792088"/>
              <a:ext cx="9172435" cy="519771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1" name="テキスト ボックス 200"/>
            <p:cNvSpPr txBox="1"/>
            <p:nvPr/>
          </p:nvSpPr>
          <p:spPr>
            <a:xfrm>
              <a:off x="251520" y="864095"/>
              <a:ext cx="432049" cy="12349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b="1" dirty="0" smtClean="0"/>
                <a:t>0</a:t>
              </a:r>
              <a:endParaRPr kumimoji="1" lang="ja-JP" altLang="en-US" sz="2400" b="1" dirty="0"/>
            </a:p>
          </p:txBody>
        </p:sp>
        <p:grpSp>
          <p:nvGrpSpPr>
            <p:cNvPr id="213" name="グループ化 212"/>
            <p:cNvGrpSpPr/>
            <p:nvPr/>
          </p:nvGrpSpPr>
          <p:grpSpPr>
            <a:xfrm>
              <a:off x="0" y="5600707"/>
              <a:ext cx="9144000" cy="420581"/>
              <a:chOff x="0" y="5600707"/>
              <a:chExt cx="9144000" cy="420581"/>
            </a:xfrm>
          </p:grpSpPr>
          <p:pic>
            <p:nvPicPr>
              <p:cNvPr id="214" name="図 213" descr="目盛り.pn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520712" y="5600707"/>
                <a:ext cx="1146554" cy="420581"/>
              </a:xfrm>
              <a:prstGeom prst="rect">
                <a:avLst/>
              </a:prstGeom>
            </p:spPr>
          </p:pic>
          <p:pic>
            <p:nvPicPr>
              <p:cNvPr id="215" name="図 214" descr="目盛り.pn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641787" y="5600707"/>
                <a:ext cx="1146554" cy="420581"/>
              </a:xfrm>
              <a:prstGeom prst="rect">
                <a:avLst/>
              </a:prstGeom>
            </p:spPr>
          </p:pic>
          <p:pic>
            <p:nvPicPr>
              <p:cNvPr id="216" name="図 215" descr="目盛り.pn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2762863" y="5600707"/>
                <a:ext cx="1146554" cy="420581"/>
              </a:xfrm>
              <a:prstGeom prst="rect">
                <a:avLst/>
              </a:prstGeom>
            </p:spPr>
          </p:pic>
          <p:pic>
            <p:nvPicPr>
              <p:cNvPr id="217" name="図 216" descr="目盛り.pn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3883938" y="5600707"/>
                <a:ext cx="1146554" cy="420581"/>
              </a:xfrm>
              <a:prstGeom prst="rect">
                <a:avLst/>
              </a:prstGeom>
            </p:spPr>
          </p:pic>
          <p:pic>
            <p:nvPicPr>
              <p:cNvPr id="218" name="図 217" descr="目盛り.pn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5005014" y="5600707"/>
                <a:ext cx="1146554" cy="420581"/>
              </a:xfrm>
              <a:prstGeom prst="rect">
                <a:avLst/>
              </a:prstGeom>
            </p:spPr>
          </p:pic>
          <p:pic>
            <p:nvPicPr>
              <p:cNvPr id="219" name="図 218" descr="目盛り.pn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6126089" y="5600707"/>
                <a:ext cx="1146554" cy="420581"/>
              </a:xfrm>
              <a:prstGeom prst="rect">
                <a:avLst/>
              </a:prstGeom>
            </p:spPr>
          </p:pic>
          <p:pic>
            <p:nvPicPr>
              <p:cNvPr id="220" name="図 219" descr="目盛り.pn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7247164" y="5600707"/>
                <a:ext cx="1146554" cy="420581"/>
              </a:xfrm>
              <a:prstGeom prst="rect">
                <a:avLst/>
              </a:prstGeom>
            </p:spPr>
          </p:pic>
          <p:pic>
            <p:nvPicPr>
              <p:cNvPr id="221" name="図 220" descr="目盛り.png"/>
              <p:cNvPicPr>
                <a:picLocks noChangeAspect="1"/>
              </p:cNvPicPr>
              <p:nvPr/>
            </p:nvPicPr>
            <p:blipFill>
              <a:blip r:embed="rId2" cstate="print"/>
              <a:srcRect r="32340" b="1630"/>
              <a:stretch>
                <a:fillRect/>
              </a:stretch>
            </p:blipFill>
            <p:spPr>
              <a:xfrm>
                <a:off x="8368240" y="5600707"/>
                <a:ext cx="775760" cy="413727"/>
              </a:xfrm>
              <a:prstGeom prst="rect">
                <a:avLst/>
              </a:prstGeom>
            </p:spPr>
          </p:pic>
          <p:pic>
            <p:nvPicPr>
              <p:cNvPr id="222" name="図 221" descr="目盛り.png"/>
              <p:cNvPicPr>
                <a:picLocks noChangeAspect="1"/>
              </p:cNvPicPr>
              <p:nvPr/>
            </p:nvPicPr>
            <p:blipFill>
              <a:blip r:embed="rId2" cstate="print"/>
              <a:srcRect l="53370" b="4691"/>
              <a:stretch>
                <a:fillRect/>
              </a:stretch>
            </p:blipFill>
            <p:spPr>
              <a:xfrm>
                <a:off x="0" y="5600707"/>
                <a:ext cx="534640" cy="400848"/>
              </a:xfrm>
              <a:prstGeom prst="rect">
                <a:avLst/>
              </a:prstGeom>
            </p:spPr>
          </p:pic>
        </p:grpSp>
        <p:pic>
          <p:nvPicPr>
            <p:cNvPr id="223" name="Picture 3" descr="C:\Users\D.T\Desktop\図1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83863" y="2256291"/>
              <a:ext cx="1017587" cy="2193925"/>
            </a:xfrm>
            <a:prstGeom prst="rect">
              <a:avLst/>
            </a:prstGeom>
            <a:noFill/>
          </p:spPr>
        </p:pic>
      </p:grpSp>
      <p:sp>
        <p:nvSpPr>
          <p:cNvPr id="225" name="正方形/長方形 224"/>
          <p:cNvSpPr/>
          <p:nvPr/>
        </p:nvSpPr>
        <p:spPr>
          <a:xfrm>
            <a:off x="3432940" y="0"/>
            <a:ext cx="3425060" cy="194086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6" name="テキスト ボックス 225"/>
          <p:cNvSpPr txBox="1"/>
          <p:nvPr/>
        </p:nvSpPr>
        <p:spPr>
          <a:xfrm>
            <a:off x="3526860" y="26888"/>
            <a:ext cx="161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/>
              <a:t>1</a:t>
            </a:r>
            <a:endParaRPr kumimoji="1" lang="ja-JP" altLang="en-US" sz="2400" b="1" dirty="0"/>
          </a:p>
        </p:txBody>
      </p:sp>
      <p:grpSp>
        <p:nvGrpSpPr>
          <p:cNvPr id="238" name="グループ化 237"/>
          <p:cNvGrpSpPr/>
          <p:nvPr/>
        </p:nvGrpSpPr>
        <p:grpSpPr>
          <a:xfrm>
            <a:off x="3432940" y="1795577"/>
            <a:ext cx="3414442" cy="157048"/>
            <a:chOff x="0" y="5600707"/>
            <a:chExt cx="9144000" cy="420581"/>
          </a:xfrm>
        </p:grpSpPr>
        <p:pic>
          <p:nvPicPr>
            <p:cNvPr id="239" name="図 238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240" name="図 239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241" name="図 240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242" name="図 241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243" name="図 242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244" name="図 243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245" name="図 244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246" name="図 245" descr="目盛り.png"/>
            <p:cNvPicPr>
              <a:picLocks noChangeAspect="1"/>
            </p:cNvPicPr>
            <p:nvPr/>
          </p:nvPicPr>
          <p:blipFill>
            <a:blip r:embed="rId2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247" name="図 246" descr="目盛り.png"/>
            <p:cNvPicPr>
              <a:picLocks noChangeAspect="1"/>
            </p:cNvPicPr>
            <p:nvPr/>
          </p:nvPicPr>
          <p:blipFill>
            <a:blip r:embed="rId2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  <p:pic>
        <p:nvPicPr>
          <p:cNvPr id="248" name="Picture 2" descr="C:\Users\D.T\Desktop\図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51148" y="569525"/>
            <a:ext cx="371083" cy="821600"/>
          </a:xfrm>
          <a:prstGeom prst="rect">
            <a:avLst/>
          </a:prstGeom>
          <a:noFill/>
        </p:spPr>
      </p:pic>
      <p:sp>
        <p:nvSpPr>
          <p:cNvPr id="250" name="正方形/長方形 249"/>
          <p:cNvSpPr/>
          <p:nvPr/>
        </p:nvSpPr>
        <p:spPr>
          <a:xfrm>
            <a:off x="0" y="1944614"/>
            <a:ext cx="3431929" cy="193936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1" name="テキスト ボックス 250"/>
          <p:cNvSpPr txBox="1"/>
          <p:nvPr/>
        </p:nvSpPr>
        <p:spPr>
          <a:xfrm>
            <a:off x="93847" y="1971482"/>
            <a:ext cx="1612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/>
              <a:t>2</a:t>
            </a:r>
            <a:endParaRPr kumimoji="1" lang="ja-JP" altLang="en-US" sz="2400" b="1" dirty="0"/>
          </a:p>
        </p:txBody>
      </p:sp>
      <p:grpSp>
        <p:nvGrpSpPr>
          <p:cNvPr id="263" name="グループ化 262"/>
          <p:cNvGrpSpPr/>
          <p:nvPr/>
        </p:nvGrpSpPr>
        <p:grpSpPr>
          <a:xfrm>
            <a:off x="0" y="3738798"/>
            <a:ext cx="3411794" cy="156927"/>
            <a:chOff x="0" y="5600707"/>
            <a:chExt cx="9144000" cy="420581"/>
          </a:xfrm>
        </p:grpSpPr>
        <p:pic>
          <p:nvPicPr>
            <p:cNvPr id="264" name="図 263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265" name="図 264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266" name="図 265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267" name="図 266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268" name="図 267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269" name="図 268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270" name="図 269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271" name="図 270" descr="目盛り.png"/>
            <p:cNvPicPr>
              <a:picLocks noChangeAspect="1"/>
            </p:cNvPicPr>
            <p:nvPr/>
          </p:nvPicPr>
          <p:blipFill>
            <a:blip r:embed="rId2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272" name="図 271" descr="目盛り.png"/>
            <p:cNvPicPr>
              <a:picLocks noChangeAspect="1"/>
            </p:cNvPicPr>
            <p:nvPr/>
          </p:nvPicPr>
          <p:blipFill>
            <a:blip r:embed="rId2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  <p:pic>
        <p:nvPicPr>
          <p:cNvPr id="273" name="Picture 2" descr="C:\Users\D.T\Desktop\図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94596" y="2506843"/>
            <a:ext cx="305047" cy="818594"/>
          </a:xfrm>
          <a:prstGeom prst="rect">
            <a:avLst/>
          </a:prstGeom>
          <a:noFill/>
        </p:spPr>
      </p:pic>
      <p:sp>
        <p:nvSpPr>
          <p:cNvPr id="275" name="正方形/長方形 274"/>
          <p:cNvSpPr/>
          <p:nvPr/>
        </p:nvSpPr>
        <p:spPr>
          <a:xfrm>
            <a:off x="3429000" y="1944613"/>
            <a:ext cx="3429000" cy="193936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6" name="テキスト ボックス 275"/>
          <p:cNvSpPr txBox="1"/>
          <p:nvPr/>
        </p:nvSpPr>
        <p:spPr>
          <a:xfrm>
            <a:off x="3529441" y="1971481"/>
            <a:ext cx="1612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/>
              <a:t>3</a:t>
            </a:r>
            <a:endParaRPr kumimoji="1" lang="ja-JP" altLang="en-US" sz="2400" b="1" dirty="0"/>
          </a:p>
        </p:txBody>
      </p:sp>
      <p:grpSp>
        <p:nvGrpSpPr>
          <p:cNvPr id="288" name="グループ化 287"/>
          <p:cNvGrpSpPr/>
          <p:nvPr/>
        </p:nvGrpSpPr>
        <p:grpSpPr>
          <a:xfrm>
            <a:off x="3435594" y="3738798"/>
            <a:ext cx="3411796" cy="156927"/>
            <a:chOff x="0" y="5600707"/>
            <a:chExt cx="9144000" cy="420581"/>
          </a:xfrm>
        </p:grpSpPr>
        <p:pic>
          <p:nvPicPr>
            <p:cNvPr id="289" name="図 288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290" name="図 289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291" name="図 290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292" name="図 291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293" name="図 292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294" name="図 293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295" name="図 294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296" name="図 295" descr="目盛り.png"/>
            <p:cNvPicPr>
              <a:picLocks noChangeAspect="1"/>
            </p:cNvPicPr>
            <p:nvPr/>
          </p:nvPicPr>
          <p:blipFill>
            <a:blip r:embed="rId2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297" name="図 296" descr="目盛り.png"/>
            <p:cNvPicPr>
              <a:picLocks noChangeAspect="1"/>
            </p:cNvPicPr>
            <p:nvPr/>
          </p:nvPicPr>
          <p:blipFill>
            <a:blip r:embed="rId2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  <p:pic>
        <p:nvPicPr>
          <p:cNvPr id="298" name="Picture 2" descr="C:\Users\D.T\Desktop\図4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56827" y="2510650"/>
            <a:ext cx="305048" cy="812079"/>
          </a:xfrm>
          <a:prstGeom prst="rect">
            <a:avLst/>
          </a:prstGeom>
          <a:noFill/>
        </p:spPr>
      </p:pic>
      <p:sp>
        <p:nvSpPr>
          <p:cNvPr id="324" name="正方形/長方形 323"/>
          <p:cNvSpPr/>
          <p:nvPr/>
        </p:nvSpPr>
        <p:spPr>
          <a:xfrm>
            <a:off x="0" y="3887713"/>
            <a:ext cx="3429000" cy="193936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5" name="テキスト ボックス 324"/>
          <p:cNvSpPr txBox="1"/>
          <p:nvPr/>
        </p:nvSpPr>
        <p:spPr>
          <a:xfrm>
            <a:off x="93847" y="3914581"/>
            <a:ext cx="1612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/>
              <a:t>4</a:t>
            </a:r>
            <a:endParaRPr kumimoji="1" lang="ja-JP" altLang="en-US" sz="2400" b="1" dirty="0"/>
          </a:p>
        </p:txBody>
      </p:sp>
      <p:grpSp>
        <p:nvGrpSpPr>
          <p:cNvPr id="337" name="グループ化 336"/>
          <p:cNvGrpSpPr/>
          <p:nvPr/>
        </p:nvGrpSpPr>
        <p:grpSpPr>
          <a:xfrm>
            <a:off x="0" y="5681898"/>
            <a:ext cx="3411796" cy="156927"/>
            <a:chOff x="0" y="5600707"/>
            <a:chExt cx="9144000" cy="420581"/>
          </a:xfrm>
        </p:grpSpPr>
        <p:pic>
          <p:nvPicPr>
            <p:cNvPr id="338" name="図 337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339" name="図 338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340" name="図 339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341" name="図 340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342" name="図 341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343" name="図 342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344" name="図 343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345" name="図 344" descr="目盛り.png"/>
            <p:cNvPicPr>
              <a:picLocks noChangeAspect="1"/>
            </p:cNvPicPr>
            <p:nvPr/>
          </p:nvPicPr>
          <p:blipFill>
            <a:blip r:embed="rId2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346" name="図 345" descr="目盛り.png"/>
            <p:cNvPicPr>
              <a:picLocks noChangeAspect="1"/>
            </p:cNvPicPr>
            <p:nvPr/>
          </p:nvPicPr>
          <p:blipFill>
            <a:blip r:embed="rId2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  <p:pic>
        <p:nvPicPr>
          <p:cNvPr id="347" name="Picture 2" descr="C:\Users\D.T\Desktop\図5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55400" y="4445374"/>
            <a:ext cx="306825" cy="812079"/>
          </a:xfrm>
          <a:prstGeom prst="rect">
            <a:avLst/>
          </a:prstGeom>
          <a:noFill/>
        </p:spPr>
      </p:pic>
      <p:pic>
        <p:nvPicPr>
          <p:cNvPr id="349" name="Picture 2" descr="C:\Users\D.T\Desktop\図6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862277" y="4449858"/>
            <a:ext cx="382050" cy="818594"/>
          </a:xfrm>
          <a:prstGeom prst="rect">
            <a:avLst/>
          </a:prstGeom>
          <a:noFill/>
        </p:spPr>
      </p:pic>
      <p:sp>
        <p:nvSpPr>
          <p:cNvPr id="350" name="正方形/長方形 349"/>
          <p:cNvSpPr/>
          <p:nvPr/>
        </p:nvSpPr>
        <p:spPr>
          <a:xfrm>
            <a:off x="3429000" y="3887713"/>
            <a:ext cx="3431930" cy="193936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1" name="テキスト ボックス 350"/>
          <p:cNvSpPr txBox="1"/>
          <p:nvPr/>
        </p:nvSpPr>
        <p:spPr>
          <a:xfrm>
            <a:off x="3532371" y="3914581"/>
            <a:ext cx="1612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/>
              <a:t>5</a:t>
            </a:r>
            <a:endParaRPr kumimoji="1" lang="ja-JP" altLang="en-US" sz="2400" b="1" dirty="0"/>
          </a:p>
        </p:txBody>
      </p:sp>
      <p:grpSp>
        <p:nvGrpSpPr>
          <p:cNvPr id="363" name="グループ化 362"/>
          <p:cNvGrpSpPr/>
          <p:nvPr/>
        </p:nvGrpSpPr>
        <p:grpSpPr>
          <a:xfrm>
            <a:off x="3438524" y="5681898"/>
            <a:ext cx="3411796" cy="156927"/>
            <a:chOff x="0" y="5600707"/>
            <a:chExt cx="9144000" cy="420581"/>
          </a:xfrm>
        </p:grpSpPr>
        <p:pic>
          <p:nvPicPr>
            <p:cNvPr id="364" name="図 363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365" name="図 364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366" name="図 365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367" name="図 366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368" name="図 367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369" name="図 368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370" name="図 369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371" name="図 370" descr="目盛り.png"/>
            <p:cNvPicPr>
              <a:picLocks noChangeAspect="1"/>
            </p:cNvPicPr>
            <p:nvPr/>
          </p:nvPicPr>
          <p:blipFill>
            <a:blip r:embed="rId2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372" name="図 371" descr="目盛り.png"/>
            <p:cNvPicPr>
              <a:picLocks noChangeAspect="1"/>
            </p:cNvPicPr>
            <p:nvPr/>
          </p:nvPicPr>
          <p:blipFill>
            <a:blip r:embed="rId2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  <p:pic>
        <p:nvPicPr>
          <p:cNvPr id="374" name="Picture 2" descr="C:\Users\D.T\Desktop\図7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364480" y="6384970"/>
            <a:ext cx="373884" cy="822545"/>
          </a:xfrm>
          <a:prstGeom prst="rect">
            <a:avLst/>
          </a:prstGeom>
          <a:noFill/>
        </p:spPr>
      </p:pic>
      <p:sp>
        <p:nvSpPr>
          <p:cNvPr id="375" name="正方形/長方形 374"/>
          <p:cNvSpPr/>
          <p:nvPr/>
        </p:nvSpPr>
        <p:spPr>
          <a:xfrm>
            <a:off x="0" y="5830813"/>
            <a:ext cx="3429000" cy="19431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6" name="テキスト ボックス 375"/>
          <p:cNvSpPr txBox="1"/>
          <p:nvPr/>
        </p:nvSpPr>
        <p:spPr>
          <a:xfrm>
            <a:off x="94028" y="5857732"/>
            <a:ext cx="161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/>
              <a:t>6</a:t>
            </a:r>
            <a:endParaRPr kumimoji="1" lang="ja-JP" altLang="en-US" sz="2400" b="1" dirty="0"/>
          </a:p>
        </p:txBody>
      </p:sp>
      <p:grpSp>
        <p:nvGrpSpPr>
          <p:cNvPr id="388" name="グループ化 387"/>
          <p:cNvGrpSpPr/>
          <p:nvPr/>
        </p:nvGrpSpPr>
        <p:grpSpPr>
          <a:xfrm>
            <a:off x="0" y="7628455"/>
            <a:ext cx="3418370" cy="157229"/>
            <a:chOff x="0" y="5600707"/>
            <a:chExt cx="9144000" cy="420581"/>
          </a:xfrm>
        </p:grpSpPr>
        <p:pic>
          <p:nvPicPr>
            <p:cNvPr id="389" name="図 388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390" name="図 389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391" name="図 390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392" name="図 391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393" name="図 392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394" name="図 393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395" name="図 394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396" name="図 395" descr="目盛り.png"/>
            <p:cNvPicPr>
              <a:picLocks noChangeAspect="1"/>
            </p:cNvPicPr>
            <p:nvPr/>
          </p:nvPicPr>
          <p:blipFill>
            <a:blip r:embed="rId2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397" name="図 396" descr="目盛り.png"/>
            <p:cNvPicPr>
              <a:picLocks noChangeAspect="1"/>
            </p:cNvPicPr>
            <p:nvPr/>
          </p:nvPicPr>
          <p:blipFill>
            <a:blip r:embed="rId2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  <p:sp>
        <p:nvSpPr>
          <p:cNvPr id="399" name="正方形/長方形 398"/>
          <p:cNvSpPr/>
          <p:nvPr/>
        </p:nvSpPr>
        <p:spPr>
          <a:xfrm>
            <a:off x="3429000" y="5830813"/>
            <a:ext cx="3429000" cy="19431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0" name="テキスト ボックス 399"/>
          <p:cNvSpPr txBox="1"/>
          <p:nvPr/>
        </p:nvSpPr>
        <p:spPr>
          <a:xfrm>
            <a:off x="3523028" y="5857732"/>
            <a:ext cx="161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/>
              <a:t>7</a:t>
            </a:r>
            <a:endParaRPr kumimoji="1" lang="ja-JP" altLang="en-US" sz="2400" b="1" dirty="0"/>
          </a:p>
        </p:txBody>
      </p:sp>
      <p:grpSp>
        <p:nvGrpSpPr>
          <p:cNvPr id="412" name="グループ化 411"/>
          <p:cNvGrpSpPr/>
          <p:nvPr/>
        </p:nvGrpSpPr>
        <p:grpSpPr>
          <a:xfrm>
            <a:off x="3429000" y="7628455"/>
            <a:ext cx="3418370" cy="157229"/>
            <a:chOff x="0" y="5600707"/>
            <a:chExt cx="9144000" cy="420581"/>
          </a:xfrm>
        </p:grpSpPr>
        <p:pic>
          <p:nvPicPr>
            <p:cNvPr id="413" name="図 412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414" name="図 413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415" name="図 414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416" name="図 415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417" name="図 416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418" name="図 417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419" name="図 418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420" name="図 419" descr="目盛り.png"/>
            <p:cNvPicPr>
              <a:picLocks noChangeAspect="1"/>
            </p:cNvPicPr>
            <p:nvPr/>
          </p:nvPicPr>
          <p:blipFill>
            <a:blip r:embed="rId2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421" name="図 420" descr="目盛り.png"/>
            <p:cNvPicPr>
              <a:picLocks noChangeAspect="1"/>
            </p:cNvPicPr>
            <p:nvPr/>
          </p:nvPicPr>
          <p:blipFill>
            <a:blip r:embed="rId2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  <p:pic>
        <p:nvPicPr>
          <p:cNvPr id="422" name="Picture 2" descr="C:\Users\D.T\Desktop\図8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663426" y="6402604"/>
            <a:ext cx="307416" cy="820171"/>
          </a:xfrm>
          <a:prstGeom prst="rect">
            <a:avLst/>
          </a:prstGeom>
          <a:noFill/>
        </p:spPr>
      </p:pic>
      <p:sp>
        <p:nvSpPr>
          <p:cNvPr id="424" name="正方形/長方形 423"/>
          <p:cNvSpPr/>
          <p:nvPr/>
        </p:nvSpPr>
        <p:spPr>
          <a:xfrm>
            <a:off x="0" y="7773912"/>
            <a:ext cx="3429000" cy="19431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5" name="テキスト ボックス 424"/>
          <p:cNvSpPr txBox="1"/>
          <p:nvPr/>
        </p:nvSpPr>
        <p:spPr>
          <a:xfrm>
            <a:off x="94028" y="7800831"/>
            <a:ext cx="161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/>
              <a:t>8</a:t>
            </a:r>
            <a:endParaRPr kumimoji="1" lang="ja-JP" altLang="en-US" sz="2400" b="1" dirty="0"/>
          </a:p>
        </p:txBody>
      </p:sp>
      <p:grpSp>
        <p:nvGrpSpPr>
          <p:cNvPr id="436" name="グループ化 435"/>
          <p:cNvGrpSpPr/>
          <p:nvPr/>
        </p:nvGrpSpPr>
        <p:grpSpPr>
          <a:xfrm>
            <a:off x="0" y="9571554"/>
            <a:ext cx="3418370" cy="157229"/>
            <a:chOff x="0" y="5600707"/>
            <a:chExt cx="9144000" cy="420581"/>
          </a:xfrm>
        </p:grpSpPr>
        <p:pic>
          <p:nvPicPr>
            <p:cNvPr id="437" name="図 436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438" name="図 437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439" name="図 438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440" name="図 439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441" name="図 440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442" name="図 441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443" name="図 442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444" name="図 443" descr="目盛り.png"/>
            <p:cNvPicPr>
              <a:picLocks noChangeAspect="1"/>
            </p:cNvPicPr>
            <p:nvPr/>
          </p:nvPicPr>
          <p:blipFill>
            <a:blip r:embed="rId2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445" name="図 444" descr="目盛り.png"/>
            <p:cNvPicPr>
              <a:picLocks noChangeAspect="1"/>
            </p:cNvPicPr>
            <p:nvPr/>
          </p:nvPicPr>
          <p:blipFill>
            <a:blip r:embed="rId2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  <p:pic>
        <p:nvPicPr>
          <p:cNvPr id="446" name="Picture 2" descr="C:\Users\D.T\Desktop\図4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70501" y="8355658"/>
            <a:ext cx="305636" cy="813643"/>
          </a:xfrm>
          <a:prstGeom prst="rect">
            <a:avLst/>
          </a:prstGeom>
          <a:noFill/>
        </p:spPr>
      </p:pic>
      <p:sp>
        <p:nvSpPr>
          <p:cNvPr id="448" name="正方形/長方形 447"/>
          <p:cNvSpPr/>
          <p:nvPr/>
        </p:nvSpPr>
        <p:spPr>
          <a:xfrm>
            <a:off x="3428999" y="7773913"/>
            <a:ext cx="3422407" cy="193936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9" name="テキスト ボックス 448"/>
          <p:cNvSpPr txBox="1"/>
          <p:nvPr/>
        </p:nvSpPr>
        <p:spPr>
          <a:xfrm>
            <a:off x="3522846" y="7800781"/>
            <a:ext cx="2955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/>
              <a:t>9</a:t>
            </a:r>
            <a:endParaRPr kumimoji="1" lang="ja-JP" altLang="en-US" sz="2400" b="1" dirty="0"/>
          </a:p>
        </p:txBody>
      </p:sp>
      <p:grpSp>
        <p:nvGrpSpPr>
          <p:cNvPr id="460" name="グループ化 459"/>
          <p:cNvGrpSpPr/>
          <p:nvPr/>
        </p:nvGrpSpPr>
        <p:grpSpPr>
          <a:xfrm>
            <a:off x="3428999" y="9568098"/>
            <a:ext cx="3411797" cy="156927"/>
            <a:chOff x="0" y="5600707"/>
            <a:chExt cx="9144000" cy="420581"/>
          </a:xfrm>
        </p:grpSpPr>
        <p:pic>
          <p:nvPicPr>
            <p:cNvPr id="461" name="図 460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462" name="図 461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463" name="図 462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464" name="図 463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465" name="図 464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466" name="図 465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467" name="図 466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468" name="図 467" descr="目盛り.png"/>
            <p:cNvPicPr>
              <a:picLocks noChangeAspect="1"/>
            </p:cNvPicPr>
            <p:nvPr/>
          </p:nvPicPr>
          <p:blipFill>
            <a:blip r:embed="rId2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469" name="図 468" descr="目盛り.png"/>
            <p:cNvPicPr>
              <a:picLocks noChangeAspect="1"/>
            </p:cNvPicPr>
            <p:nvPr/>
          </p:nvPicPr>
          <p:blipFill>
            <a:blip r:embed="rId2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  <p:pic>
        <p:nvPicPr>
          <p:cNvPr id="470" name="Picture 2" descr="C:\Users\D.T\Desktop\図5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18053" y="8355600"/>
            <a:ext cx="306825" cy="8120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正方形/長方形 143"/>
          <p:cNvSpPr/>
          <p:nvPr/>
        </p:nvSpPr>
        <p:spPr>
          <a:xfrm>
            <a:off x="0" y="0"/>
            <a:ext cx="3429000" cy="19431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7" name="正方形/長方形 176"/>
          <p:cNvSpPr/>
          <p:nvPr/>
        </p:nvSpPr>
        <p:spPr>
          <a:xfrm>
            <a:off x="3429000" y="0"/>
            <a:ext cx="3429000" cy="19431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9" name="正方形/長方形 178"/>
          <p:cNvSpPr/>
          <p:nvPr/>
        </p:nvSpPr>
        <p:spPr>
          <a:xfrm>
            <a:off x="0" y="1943100"/>
            <a:ext cx="3429000" cy="19431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1" name="正方形/長方形 180"/>
          <p:cNvSpPr/>
          <p:nvPr/>
        </p:nvSpPr>
        <p:spPr>
          <a:xfrm>
            <a:off x="3429000" y="1943100"/>
            <a:ext cx="3429000" cy="19431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2" name="正方形/長方形 181"/>
          <p:cNvSpPr/>
          <p:nvPr/>
        </p:nvSpPr>
        <p:spPr>
          <a:xfrm>
            <a:off x="0" y="3886200"/>
            <a:ext cx="3429000" cy="19431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3" name="正方形/長方形 182"/>
          <p:cNvSpPr/>
          <p:nvPr/>
        </p:nvSpPr>
        <p:spPr>
          <a:xfrm>
            <a:off x="3429000" y="3886200"/>
            <a:ext cx="3429000" cy="19431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4" name="正方形/長方形 183"/>
          <p:cNvSpPr/>
          <p:nvPr/>
        </p:nvSpPr>
        <p:spPr>
          <a:xfrm>
            <a:off x="0" y="5829300"/>
            <a:ext cx="3429000" cy="19431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5" name="正方形/長方形 184"/>
          <p:cNvSpPr/>
          <p:nvPr/>
        </p:nvSpPr>
        <p:spPr>
          <a:xfrm>
            <a:off x="3429000" y="5829300"/>
            <a:ext cx="3429000" cy="19431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6" name="正方形/長方形 185"/>
          <p:cNvSpPr/>
          <p:nvPr/>
        </p:nvSpPr>
        <p:spPr>
          <a:xfrm>
            <a:off x="0" y="7772400"/>
            <a:ext cx="3429000" cy="19431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7" name="正方形/長方形 186"/>
          <p:cNvSpPr/>
          <p:nvPr/>
        </p:nvSpPr>
        <p:spPr>
          <a:xfrm>
            <a:off x="3429000" y="7772400"/>
            <a:ext cx="3429000" cy="19431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8" name="正方形/長方形 187"/>
          <p:cNvSpPr/>
          <p:nvPr/>
        </p:nvSpPr>
        <p:spPr>
          <a:xfrm>
            <a:off x="0" y="-1"/>
            <a:ext cx="3425060" cy="194086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9" name="テキスト ボックス 188"/>
          <p:cNvSpPr txBox="1"/>
          <p:nvPr/>
        </p:nvSpPr>
        <p:spPr>
          <a:xfrm>
            <a:off x="93919" y="26887"/>
            <a:ext cx="601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/>
              <a:t>10</a:t>
            </a:r>
            <a:endParaRPr kumimoji="1" lang="ja-JP" altLang="en-US" sz="2400" b="1" dirty="0"/>
          </a:p>
        </p:txBody>
      </p:sp>
      <p:grpSp>
        <p:nvGrpSpPr>
          <p:cNvPr id="200" name="グループ化 199"/>
          <p:cNvGrpSpPr/>
          <p:nvPr/>
        </p:nvGrpSpPr>
        <p:grpSpPr>
          <a:xfrm>
            <a:off x="0" y="1795576"/>
            <a:ext cx="3414442" cy="157048"/>
            <a:chOff x="0" y="5600707"/>
            <a:chExt cx="9144000" cy="420581"/>
          </a:xfrm>
        </p:grpSpPr>
        <p:pic>
          <p:nvPicPr>
            <p:cNvPr id="201" name="図 200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202" name="図 201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203" name="図 202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204" name="図 203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205" name="図 204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206" name="図 205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207" name="図 206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208" name="図 207" descr="目盛り.png"/>
            <p:cNvPicPr>
              <a:picLocks noChangeAspect="1"/>
            </p:cNvPicPr>
            <p:nvPr/>
          </p:nvPicPr>
          <p:blipFill>
            <a:blip r:embed="rId2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209" name="図 208" descr="目盛り.png"/>
            <p:cNvPicPr>
              <a:picLocks noChangeAspect="1"/>
            </p:cNvPicPr>
            <p:nvPr/>
          </p:nvPicPr>
          <p:blipFill>
            <a:blip r:embed="rId2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  <p:pic>
        <p:nvPicPr>
          <p:cNvPr id="210" name="Picture 2" descr="C:\Users\D.T\Desktop\図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61213" y="562580"/>
            <a:ext cx="382346" cy="819229"/>
          </a:xfrm>
          <a:prstGeom prst="rect">
            <a:avLst/>
          </a:prstGeom>
          <a:noFill/>
        </p:spPr>
      </p:pic>
      <p:sp>
        <p:nvSpPr>
          <p:cNvPr id="212" name="正方形/長方形 211"/>
          <p:cNvSpPr/>
          <p:nvPr/>
        </p:nvSpPr>
        <p:spPr>
          <a:xfrm>
            <a:off x="3429000" y="-1"/>
            <a:ext cx="3429000" cy="19431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3" name="テキスト ボックス 212"/>
          <p:cNvSpPr txBox="1"/>
          <p:nvPr/>
        </p:nvSpPr>
        <p:spPr>
          <a:xfrm>
            <a:off x="3523027" y="26918"/>
            <a:ext cx="4965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/>
              <a:t>11</a:t>
            </a:r>
            <a:endParaRPr kumimoji="1" lang="ja-JP" altLang="en-US" sz="2400" b="1" dirty="0"/>
          </a:p>
        </p:txBody>
      </p:sp>
      <p:grpSp>
        <p:nvGrpSpPr>
          <p:cNvPr id="224" name="グループ化 223"/>
          <p:cNvGrpSpPr/>
          <p:nvPr/>
        </p:nvGrpSpPr>
        <p:grpSpPr>
          <a:xfrm>
            <a:off x="3429000" y="1797641"/>
            <a:ext cx="3418370" cy="157229"/>
            <a:chOff x="0" y="5600707"/>
            <a:chExt cx="9144000" cy="420581"/>
          </a:xfrm>
        </p:grpSpPr>
        <p:pic>
          <p:nvPicPr>
            <p:cNvPr id="225" name="図 224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226" name="図 225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227" name="図 226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228" name="図 227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229" name="図 228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230" name="図 229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231" name="図 230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232" name="図 231" descr="目盛り.png"/>
            <p:cNvPicPr>
              <a:picLocks noChangeAspect="1"/>
            </p:cNvPicPr>
            <p:nvPr/>
          </p:nvPicPr>
          <p:blipFill>
            <a:blip r:embed="rId2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233" name="図 232" descr="目盛り.png"/>
            <p:cNvPicPr>
              <a:picLocks noChangeAspect="1"/>
            </p:cNvPicPr>
            <p:nvPr/>
          </p:nvPicPr>
          <p:blipFill>
            <a:blip r:embed="rId2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  <p:pic>
        <p:nvPicPr>
          <p:cNvPr id="234" name="Picture 2" descr="C:\Users\D.T\Desktop\図7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7576" y="568600"/>
            <a:ext cx="373884" cy="822545"/>
          </a:xfrm>
          <a:prstGeom prst="rect">
            <a:avLst/>
          </a:prstGeom>
          <a:noFill/>
        </p:spPr>
      </p:pic>
      <p:sp>
        <p:nvSpPr>
          <p:cNvPr id="236" name="正方形/長方形 235"/>
          <p:cNvSpPr/>
          <p:nvPr/>
        </p:nvSpPr>
        <p:spPr>
          <a:xfrm>
            <a:off x="-1" y="1944613"/>
            <a:ext cx="3429001" cy="194310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7" name="テキスト ボックス 236"/>
          <p:cNvSpPr txBox="1"/>
          <p:nvPr/>
        </p:nvSpPr>
        <p:spPr>
          <a:xfrm>
            <a:off x="94026" y="1971532"/>
            <a:ext cx="553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/>
              <a:t>12</a:t>
            </a:r>
            <a:endParaRPr kumimoji="1" lang="ja-JP" altLang="en-US" sz="2400" b="1" dirty="0"/>
          </a:p>
        </p:txBody>
      </p:sp>
      <p:grpSp>
        <p:nvGrpSpPr>
          <p:cNvPr id="248" name="グループ化 247"/>
          <p:cNvGrpSpPr/>
          <p:nvPr/>
        </p:nvGrpSpPr>
        <p:grpSpPr>
          <a:xfrm>
            <a:off x="-1" y="3737441"/>
            <a:ext cx="3418371" cy="157229"/>
            <a:chOff x="0" y="5600707"/>
            <a:chExt cx="9144000" cy="420581"/>
          </a:xfrm>
        </p:grpSpPr>
        <p:pic>
          <p:nvPicPr>
            <p:cNvPr id="249" name="図 248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250" name="図 249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251" name="図 250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252" name="図 251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253" name="図 252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254" name="図 253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255" name="図 254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256" name="図 255" descr="目盛り.png"/>
            <p:cNvPicPr>
              <a:picLocks noChangeAspect="1"/>
            </p:cNvPicPr>
            <p:nvPr/>
          </p:nvPicPr>
          <p:blipFill>
            <a:blip r:embed="rId2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257" name="図 256" descr="目盛り.png"/>
            <p:cNvPicPr>
              <a:picLocks noChangeAspect="1"/>
            </p:cNvPicPr>
            <p:nvPr/>
          </p:nvPicPr>
          <p:blipFill>
            <a:blip r:embed="rId2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  <p:pic>
        <p:nvPicPr>
          <p:cNvPr id="258" name="Picture 2" descr="C:\Users\D.T\Desktop\図8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77038" y="2511589"/>
            <a:ext cx="307416" cy="820172"/>
          </a:xfrm>
          <a:prstGeom prst="rect">
            <a:avLst/>
          </a:prstGeom>
          <a:noFill/>
        </p:spPr>
      </p:pic>
      <p:sp>
        <p:nvSpPr>
          <p:cNvPr id="260" name="正方形/長方形 259"/>
          <p:cNvSpPr/>
          <p:nvPr/>
        </p:nvSpPr>
        <p:spPr>
          <a:xfrm>
            <a:off x="3426068" y="1944614"/>
            <a:ext cx="3431931" cy="194476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1" name="テキスト ボックス 260"/>
          <p:cNvSpPr txBox="1"/>
          <p:nvPr/>
        </p:nvSpPr>
        <p:spPr>
          <a:xfrm>
            <a:off x="3520176" y="1971556"/>
            <a:ext cx="5279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/>
              <a:t>13</a:t>
            </a:r>
            <a:endParaRPr kumimoji="1" lang="ja-JP" altLang="en-US" sz="2400" b="1" dirty="0"/>
          </a:p>
        </p:txBody>
      </p:sp>
      <p:grpSp>
        <p:nvGrpSpPr>
          <p:cNvPr id="272" name="グループ化 271"/>
          <p:cNvGrpSpPr/>
          <p:nvPr/>
        </p:nvGrpSpPr>
        <p:grpSpPr>
          <a:xfrm>
            <a:off x="3426068" y="3743793"/>
            <a:ext cx="3421292" cy="157363"/>
            <a:chOff x="0" y="5600707"/>
            <a:chExt cx="9144000" cy="420581"/>
          </a:xfrm>
        </p:grpSpPr>
        <p:pic>
          <p:nvPicPr>
            <p:cNvPr id="273" name="図 272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274" name="図 273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275" name="図 274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276" name="図 275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277" name="図 276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278" name="図 277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279" name="図 278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280" name="図 279" descr="目盛り.png"/>
            <p:cNvPicPr>
              <a:picLocks noChangeAspect="1"/>
            </p:cNvPicPr>
            <p:nvPr/>
          </p:nvPicPr>
          <p:blipFill>
            <a:blip r:embed="rId2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281" name="図 280" descr="目盛り.png"/>
            <p:cNvPicPr>
              <a:picLocks noChangeAspect="1"/>
            </p:cNvPicPr>
            <p:nvPr/>
          </p:nvPicPr>
          <p:blipFill>
            <a:blip r:embed="rId2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  <p:pic>
        <p:nvPicPr>
          <p:cNvPr id="282" name="Picture 2" descr="C:\Users\D.T\Desktop\図4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26189" y="2526857"/>
            <a:ext cx="305897" cy="814339"/>
          </a:xfrm>
          <a:prstGeom prst="rect">
            <a:avLst/>
          </a:prstGeom>
          <a:noFill/>
        </p:spPr>
      </p:pic>
      <p:sp>
        <p:nvSpPr>
          <p:cNvPr id="284" name="正方形/長方形 283"/>
          <p:cNvSpPr/>
          <p:nvPr/>
        </p:nvSpPr>
        <p:spPr>
          <a:xfrm>
            <a:off x="0" y="3887712"/>
            <a:ext cx="3431933" cy="19393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5" name="テキスト ボックス 284"/>
          <p:cNvSpPr txBox="1"/>
          <p:nvPr/>
        </p:nvSpPr>
        <p:spPr>
          <a:xfrm>
            <a:off x="103371" y="3914580"/>
            <a:ext cx="5729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/>
              <a:t>14</a:t>
            </a:r>
            <a:endParaRPr kumimoji="1" lang="ja-JP" altLang="en-US" sz="2400" b="1" dirty="0"/>
          </a:p>
        </p:txBody>
      </p:sp>
      <p:grpSp>
        <p:nvGrpSpPr>
          <p:cNvPr id="296" name="グループ化 295"/>
          <p:cNvGrpSpPr/>
          <p:nvPr/>
        </p:nvGrpSpPr>
        <p:grpSpPr>
          <a:xfrm>
            <a:off x="9525" y="5681898"/>
            <a:ext cx="3411798" cy="156927"/>
            <a:chOff x="0" y="5600707"/>
            <a:chExt cx="9144000" cy="420581"/>
          </a:xfrm>
        </p:grpSpPr>
        <p:pic>
          <p:nvPicPr>
            <p:cNvPr id="297" name="図 296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298" name="図 297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299" name="図 298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300" name="図 299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301" name="図 300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302" name="図 301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303" name="図 302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304" name="図 303" descr="目盛り.png"/>
            <p:cNvPicPr>
              <a:picLocks noChangeAspect="1"/>
            </p:cNvPicPr>
            <p:nvPr/>
          </p:nvPicPr>
          <p:blipFill>
            <a:blip r:embed="rId2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305" name="図 304" descr="目盛り.png"/>
            <p:cNvPicPr>
              <a:picLocks noChangeAspect="1"/>
            </p:cNvPicPr>
            <p:nvPr/>
          </p:nvPicPr>
          <p:blipFill>
            <a:blip r:embed="rId2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  <p:pic>
        <p:nvPicPr>
          <p:cNvPr id="306" name="Picture 2" descr="C:\Users\D.T\Desktop\図5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75708" y="4469399"/>
            <a:ext cx="306825" cy="812079"/>
          </a:xfrm>
          <a:prstGeom prst="rect">
            <a:avLst/>
          </a:prstGeom>
          <a:noFill/>
        </p:spPr>
      </p:pic>
      <p:sp>
        <p:nvSpPr>
          <p:cNvPr id="308" name="正方形/長方形 307"/>
          <p:cNvSpPr/>
          <p:nvPr/>
        </p:nvSpPr>
        <p:spPr>
          <a:xfrm>
            <a:off x="3428999" y="3887713"/>
            <a:ext cx="3429001" cy="194310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9" name="テキスト ボックス 308"/>
          <p:cNvSpPr txBox="1"/>
          <p:nvPr/>
        </p:nvSpPr>
        <p:spPr>
          <a:xfrm>
            <a:off x="3523026" y="3914632"/>
            <a:ext cx="534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/>
              <a:t>15</a:t>
            </a:r>
            <a:endParaRPr kumimoji="1" lang="ja-JP" altLang="en-US" sz="2400" b="1" dirty="0"/>
          </a:p>
        </p:txBody>
      </p:sp>
      <p:grpSp>
        <p:nvGrpSpPr>
          <p:cNvPr id="320" name="グループ化 319"/>
          <p:cNvGrpSpPr/>
          <p:nvPr/>
        </p:nvGrpSpPr>
        <p:grpSpPr>
          <a:xfrm>
            <a:off x="3428999" y="5685356"/>
            <a:ext cx="3418371" cy="157229"/>
            <a:chOff x="0" y="5600707"/>
            <a:chExt cx="9144000" cy="420581"/>
          </a:xfrm>
        </p:grpSpPr>
        <p:pic>
          <p:nvPicPr>
            <p:cNvPr id="321" name="図 320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322" name="図 321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323" name="図 322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324" name="図 323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325" name="図 324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326" name="図 325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327" name="図 326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328" name="図 327" descr="目盛り.png"/>
            <p:cNvPicPr>
              <a:picLocks noChangeAspect="1"/>
            </p:cNvPicPr>
            <p:nvPr/>
          </p:nvPicPr>
          <p:blipFill>
            <a:blip r:embed="rId2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329" name="図 328" descr="目盛り.png"/>
            <p:cNvPicPr>
              <a:picLocks noChangeAspect="1"/>
            </p:cNvPicPr>
            <p:nvPr/>
          </p:nvPicPr>
          <p:blipFill>
            <a:blip r:embed="rId2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  <p:pic>
        <p:nvPicPr>
          <p:cNvPr id="330" name="Picture 2" descr="C:\Users\D.T\Desktop\図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92856" y="4450941"/>
            <a:ext cx="382786" cy="8201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1402</TotalTime>
  <Words>16</Words>
  <Application>Microsoft Office PowerPoint</Application>
  <PresentationFormat>A4 210 x 297 mm</PresentationFormat>
  <Paragraphs>16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スライド 1</vt:lpstr>
      <vt:lpstr>スライド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D.T</dc:creator>
  <cp:lastModifiedBy>D.T</cp:lastModifiedBy>
  <cp:revision>128</cp:revision>
  <dcterms:created xsi:type="dcterms:W3CDTF">2014-04-08T23:17:15Z</dcterms:created>
  <dcterms:modified xsi:type="dcterms:W3CDTF">2018-08-21T05:51:44Z</dcterms:modified>
</cp:coreProperties>
</file>