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4" r:id="rId2"/>
    <p:sldId id="256" r:id="rId3"/>
    <p:sldId id="312" r:id="rId4"/>
    <p:sldId id="319" r:id="rId5"/>
    <p:sldId id="318" r:id="rId6"/>
    <p:sldId id="313" r:id="rId7"/>
    <p:sldId id="315" r:id="rId8"/>
    <p:sldId id="316" r:id="rId9"/>
    <p:sldId id="314" r:id="rId10"/>
    <p:sldId id="324" r:id="rId11"/>
    <p:sldId id="323" r:id="rId12"/>
    <p:sldId id="322" r:id="rId13"/>
    <p:sldId id="326" r:id="rId14"/>
    <p:sldId id="327" r:id="rId15"/>
    <p:sldId id="330" r:id="rId16"/>
    <p:sldId id="332" r:id="rId17"/>
    <p:sldId id="331" r:id="rId18"/>
    <p:sldId id="341" r:id="rId19"/>
    <p:sldId id="340" r:id="rId20"/>
    <p:sldId id="335" r:id="rId21"/>
    <p:sldId id="338" r:id="rId22"/>
    <p:sldId id="342" r:id="rId23"/>
    <p:sldId id="339" r:id="rId24"/>
    <p:sldId id="343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660"/>
  </p:normalViewPr>
  <p:slideViewPr>
    <p:cSldViewPr snapToGrid="0">
      <p:cViewPr varScale="1">
        <p:scale>
          <a:sx n="62" d="100"/>
          <a:sy n="62" d="100"/>
        </p:scale>
        <p:origin x="52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0AD-1EF0-407C-8A92-A22A8BDF8124}" type="datetimeFigureOut">
              <a:rPr kumimoji="1" lang="ja-JP" altLang="en-US" smtClean="0"/>
              <a:pPr/>
              <a:t>2020/9/18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9BE3-BFCA-4C1F-BE60-9A3BC9A2E9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0AD-1EF0-407C-8A92-A22A8BDF8124}" type="datetimeFigureOut">
              <a:rPr kumimoji="1" lang="ja-JP" altLang="en-US" smtClean="0"/>
              <a:pPr/>
              <a:t>2020/9/18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9BE3-BFCA-4C1F-BE60-9A3BC9A2E9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0AD-1EF0-407C-8A92-A22A8BDF8124}" type="datetimeFigureOut">
              <a:rPr kumimoji="1" lang="ja-JP" altLang="en-US" smtClean="0"/>
              <a:pPr/>
              <a:t>2020/9/18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9BE3-BFCA-4C1F-BE60-9A3BC9A2E9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0AD-1EF0-407C-8A92-A22A8BDF8124}" type="datetimeFigureOut">
              <a:rPr kumimoji="1" lang="ja-JP" altLang="en-US" smtClean="0"/>
              <a:pPr/>
              <a:t>2020/9/18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9BE3-BFCA-4C1F-BE60-9A3BC9A2E9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0AD-1EF0-407C-8A92-A22A8BDF8124}" type="datetimeFigureOut">
              <a:rPr kumimoji="1" lang="ja-JP" altLang="en-US" smtClean="0"/>
              <a:pPr/>
              <a:t>2020/9/18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9BE3-BFCA-4C1F-BE60-9A3BC9A2E9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0AD-1EF0-407C-8A92-A22A8BDF8124}" type="datetimeFigureOut">
              <a:rPr kumimoji="1" lang="ja-JP" altLang="en-US" smtClean="0"/>
              <a:pPr/>
              <a:t>2020/9/18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9BE3-BFCA-4C1F-BE60-9A3BC9A2E9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0AD-1EF0-407C-8A92-A22A8BDF8124}" type="datetimeFigureOut">
              <a:rPr kumimoji="1" lang="ja-JP" altLang="en-US" smtClean="0"/>
              <a:pPr/>
              <a:t>2020/9/18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9BE3-BFCA-4C1F-BE60-9A3BC9A2E9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0AD-1EF0-407C-8A92-A22A8BDF8124}" type="datetimeFigureOut">
              <a:rPr kumimoji="1" lang="ja-JP" altLang="en-US" smtClean="0"/>
              <a:pPr/>
              <a:t>2020/9/18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9BE3-BFCA-4C1F-BE60-9A3BC9A2E9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0AD-1EF0-407C-8A92-A22A8BDF8124}" type="datetimeFigureOut">
              <a:rPr kumimoji="1" lang="ja-JP" altLang="en-US" smtClean="0"/>
              <a:pPr/>
              <a:t>2020/9/18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9BE3-BFCA-4C1F-BE60-9A3BC9A2E9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0AD-1EF0-407C-8A92-A22A8BDF8124}" type="datetimeFigureOut">
              <a:rPr kumimoji="1" lang="ja-JP" altLang="en-US" smtClean="0"/>
              <a:pPr/>
              <a:t>2020/9/18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9BE3-BFCA-4C1F-BE60-9A3BC9A2E9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F10AD-1EF0-407C-8A92-A22A8BDF8124}" type="datetimeFigureOut">
              <a:rPr kumimoji="1" lang="ja-JP" altLang="en-US" smtClean="0"/>
              <a:pPr/>
              <a:t>2020/9/18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9BE3-BFCA-4C1F-BE60-9A3BC9A2E9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F10AD-1EF0-407C-8A92-A22A8BDF8124}" type="datetimeFigureOut">
              <a:rPr kumimoji="1" lang="ja-JP" altLang="en-US" smtClean="0"/>
              <a:pPr/>
              <a:t>2020/9/18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19BE3-BFCA-4C1F-BE60-9A3BC9A2E9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128519" y="2721114"/>
            <a:ext cx="2915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ウサギとカメ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1840355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20" y="864096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8</a:t>
            </a:r>
            <a:endParaRPr kumimoji="1" lang="ja-JP" altLang="en-US" sz="4000" b="1" dirty="0"/>
          </a:p>
        </p:txBody>
      </p:sp>
      <p:grpSp>
        <p:nvGrpSpPr>
          <p:cNvPr id="143" name="グループ化 142">
            <a:extLst>
              <a:ext uri="{FF2B5EF4-FFF2-40B4-BE49-F238E27FC236}">
                <a16:creationId xmlns:a16="http://schemas.microsoft.com/office/drawing/2014/main" id="{BE16ED9F-7A25-4284-BCFC-18E8C03B0B3F}"/>
              </a:ext>
            </a:extLst>
          </p:cNvPr>
          <p:cNvGrpSpPr/>
          <p:nvPr/>
        </p:nvGrpSpPr>
        <p:grpSpPr>
          <a:xfrm>
            <a:off x="1440000" y="3960000"/>
            <a:ext cx="648072" cy="357147"/>
            <a:chOff x="4716016" y="4293096"/>
            <a:chExt cx="1514099" cy="834407"/>
          </a:xfrm>
        </p:grpSpPr>
        <p:sp>
          <p:nvSpPr>
            <p:cNvPr id="144" name="二等辺三角形 143">
              <a:extLst>
                <a:ext uri="{FF2B5EF4-FFF2-40B4-BE49-F238E27FC236}">
                  <a16:creationId xmlns:a16="http://schemas.microsoft.com/office/drawing/2014/main" id="{BFDDCFE5-957B-49AA-922E-07439A78C10D}"/>
                </a:ext>
              </a:extLst>
            </p:cNvPr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円/楕円 25">
              <a:extLst>
                <a:ext uri="{FF2B5EF4-FFF2-40B4-BE49-F238E27FC236}">
                  <a16:creationId xmlns:a16="http://schemas.microsoft.com/office/drawing/2014/main" id="{412E295B-6B32-4C06-896E-502657869304}"/>
                </a:ext>
              </a:extLst>
            </p:cNvPr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円/楕円 24">
              <a:extLst>
                <a:ext uri="{FF2B5EF4-FFF2-40B4-BE49-F238E27FC236}">
                  <a16:creationId xmlns:a16="http://schemas.microsoft.com/office/drawing/2014/main" id="{C4D164B1-36CD-48AF-A337-1DFBA89CF4C8}"/>
                </a:ext>
              </a:extLst>
            </p:cNvPr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円/楕円 23">
              <a:extLst>
                <a:ext uri="{FF2B5EF4-FFF2-40B4-BE49-F238E27FC236}">
                  <a16:creationId xmlns:a16="http://schemas.microsoft.com/office/drawing/2014/main" id="{25C4D6A0-477B-4136-AFE1-796F72911689}"/>
                </a:ext>
              </a:extLst>
            </p:cNvPr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8" name="フリーフォーム 17">
              <a:extLst>
                <a:ext uri="{FF2B5EF4-FFF2-40B4-BE49-F238E27FC236}">
                  <a16:creationId xmlns:a16="http://schemas.microsoft.com/office/drawing/2014/main" id="{10291D74-E710-4F22-BF2F-2FC0D6DDC869}"/>
                </a:ext>
              </a:extLst>
            </p:cNvPr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49" name="直線コネクタ 148">
              <a:extLst>
                <a:ext uri="{FF2B5EF4-FFF2-40B4-BE49-F238E27FC236}">
                  <a16:creationId xmlns:a16="http://schemas.microsoft.com/office/drawing/2014/main" id="{BA031239-2116-4292-921B-6B0C5BC673C5}"/>
                </a:ext>
              </a:extLst>
            </p:cNvPr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>
              <a:extLst>
                <a:ext uri="{FF2B5EF4-FFF2-40B4-BE49-F238E27FC236}">
                  <a16:creationId xmlns:a16="http://schemas.microsoft.com/office/drawing/2014/main" id="{4CF8DA32-B11F-42C8-87CA-D475F33621B2}"/>
                </a:ext>
              </a:extLst>
            </p:cNvPr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コネクタ 150">
              <a:extLst>
                <a:ext uri="{FF2B5EF4-FFF2-40B4-BE49-F238E27FC236}">
                  <a16:creationId xmlns:a16="http://schemas.microsoft.com/office/drawing/2014/main" id="{E54C19A8-E1F9-4627-A879-9821D4CA00CB}"/>
                </a:ext>
              </a:extLst>
            </p:cNvPr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>
              <a:extLst>
                <a:ext uri="{FF2B5EF4-FFF2-40B4-BE49-F238E27FC236}">
                  <a16:creationId xmlns:a16="http://schemas.microsoft.com/office/drawing/2014/main" id="{D9F8D7E2-4920-471A-8CE8-4C6C3008FC4A}"/>
                </a:ext>
              </a:extLst>
            </p:cNvPr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図 10">
            <a:extLst>
              <a:ext uri="{FF2B5EF4-FFF2-40B4-BE49-F238E27FC236}">
                <a16:creationId xmlns:a16="http://schemas.microsoft.com/office/drawing/2014/main" id="{1EFCE728-3E53-4F91-94EF-3D2067A83D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2000" y="1656000"/>
            <a:ext cx="1091279" cy="1170533"/>
          </a:xfrm>
          <a:prstGeom prst="rect">
            <a:avLst/>
          </a:prstGeom>
        </p:spPr>
      </p:pic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CF051391-F449-44A9-B0A9-61F5709E9F97}"/>
              </a:ext>
            </a:extLst>
          </p:cNvPr>
          <p:cNvGrpSpPr/>
          <p:nvPr/>
        </p:nvGrpSpPr>
        <p:grpSpPr>
          <a:xfrm>
            <a:off x="180000" y="5040000"/>
            <a:ext cx="8454632" cy="420581"/>
            <a:chOff x="0" y="5600707"/>
            <a:chExt cx="9144000" cy="420581"/>
          </a:xfrm>
        </p:grpSpPr>
        <p:pic>
          <p:nvPicPr>
            <p:cNvPr id="46" name="図 45" descr="目盛り.png">
              <a:extLst>
                <a:ext uri="{FF2B5EF4-FFF2-40B4-BE49-F238E27FC236}">
                  <a16:creationId xmlns:a16="http://schemas.microsoft.com/office/drawing/2014/main" id="{57A04825-9304-4955-9D34-CF6F159077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47" name="図 46" descr="目盛り.png">
              <a:extLst>
                <a:ext uri="{FF2B5EF4-FFF2-40B4-BE49-F238E27FC236}">
                  <a16:creationId xmlns:a16="http://schemas.microsoft.com/office/drawing/2014/main" id="{45021A8E-BDAB-4911-8EB4-F61BBC3A26E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48" name="図 47" descr="目盛り.png">
              <a:extLst>
                <a:ext uri="{FF2B5EF4-FFF2-40B4-BE49-F238E27FC236}">
                  <a16:creationId xmlns:a16="http://schemas.microsoft.com/office/drawing/2014/main" id="{194A23B1-8DCB-460A-9DC2-E326A36F36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49" name="図 48" descr="目盛り.png">
              <a:extLst>
                <a:ext uri="{FF2B5EF4-FFF2-40B4-BE49-F238E27FC236}">
                  <a16:creationId xmlns:a16="http://schemas.microsoft.com/office/drawing/2014/main" id="{3018210F-09F7-44C5-A067-E83D64E9CE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50" name="図 49" descr="目盛り.png">
              <a:extLst>
                <a:ext uri="{FF2B5EF4-FFF2-40B4-BE49-F238E27FC236}">
                  <a16:creationId xmlns:a16="http://schemas.microsoft.com/office/drawing/2014/main" id="{FB690538-90E9-40FD-9F56-C24A0420BC7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51" name="図 50" descr="目盛り.png">
              <a:extLst>
                <a:ext uri="{FF2B5EF4-FFF2-40B4-BE49-F238E27FC236}">
                  <a16:creationId xmlns:a16="http://schemas.microsoft.com/office/drawing/2014/main" id="{4821F6DE-B0F4-4391-959E-01713E5C9D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52" name="図 51" descr="目盛り.png">
              <a:extLst>
                <a:ext uri="{FF2B5EF4-FFF2-40B4-BE49-F238E27FC236}">
                  <a16:creationId xmlns:a16="http://schemas.microsoft.com/office/drawing/2014/main" id="{113CB080-51A2-4A88-866E-31B6318DB21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53" name="図 52" descr="目盛り.png">
              <a:extLst>
                <a:ext uri="{FF2B5EF4-FFF2-40B4-BE49-F238E27FC236}">
                  <a16:creationId xmlns:a16="http://schemas.microsoft.com/office/drawing/2014/main" id="{B4AA302A-B077-44B1-BA7F-D5121AF91A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54" name="図 53" descr="目盛り.png">
              <a:extLst>
                <a:ext uri="{FF2B5EF4-FFF2-40B4-BE49-F238E27FC236}">
                  <a16:creationId xmlns:a16="http://schemas.microsoft.com/office/drawing/2014/main" id="{9EEB3C89-307C-4E7A-B363-34BF75868D5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92DD1015-6853-4032-9EED-D8BBBFFF38D2}"/>
              </a:ext>
            </a:extLst>
          </p:cNvPr>
          <p:cNvCxnSpPr>
            <a:cxnSpLocks/>
          </p:cNvCxnSpPr>
          <p:nvPr/>
        </p:nvCxnSpPr>
        <p:spPr>
          <a:xfrm>
            <a:off x="666000" y="1955826"/>
            <a:ext cx="0" cy="30841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416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20" y="864096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9</a:t>
            </a:r>
            <a:endParaRPr kumimoji="1" lang="ja-JP" altLang="en-US" sz="4000" b="1" dirty="0"/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699C7AC1-E293-4952-AF12-E624FEE084B0}"/>
              </a:ext>
            </a:extLst>
          </p:cNvPr>
          <p:cNvGrpSpPr/>
          <p:nvPr/>
        </p:nvGrpSpPr>
        <p:grpSpPr>
          <a:xfrm>
            <a:off x="2520000" y="2160000"/>
            <a:ext cx="1230299" cy="621819"/>
            <a:chOff x="3428174" y="3384946"/>
            <a:chExt cx="2374125" cy="1199933"/>
          </a:xfrm>
        </p:grpSpPr>
        <p:sp>
          <p:nvSpPr>
            <p:cNvPr id="49" name="フリーフォーム 28">
              <a:extLst>
                <a:ext uri="{FF2B5EF4-FFF2-40B4-BE49-F238E27FC236}">
                  <a16:creationId xmlns:a16="http://schemas.microsoft.com/office/drawing/2014/main" id="{8919F948-96EB-4F70-BB30-27B2F71B9105}"/>
                </a:ext>
              </a:extLst>
            </p:cNvPr>
            <p:cNvSpPr/>
            <p:nvPr/>
          </p:nvSpPr>
          <p:spPr>
            <a:xfrm>
              <a:off x="3428174" y="3384946"/>
              <a:ext cx="2374125" cy="1199933"/>
            </a:xfrm>
            <a:custGeom>
              <a:avLst/>
              <a:gdLst>
                <a:gd name="connsiteX0" fmla="*/ 168022 w 1584176"/>
                <a:gd name="connsiteY0" fmla="*/ 0 h 1008112"/>
                <a:gd name="connsiteX1" fmla="*/ 1416154 w 1584176"/>
                <a:gd name="connsiteY1" fmla="*/ 0 h 1008112"/>
                <a:gd name="connsiteX2" fmla="*/ 1584176 w 1584176"/>
                <a:gd name="connsiteY2" fmla="*/ 168022 h 1008112"/>
                <a:gd name="connsiteX3" fmla="*/ 1584176 w 1584176"/>
                <a:gd name="connsiteY3" fmla="*/ 1008112 h 1008112"/>
                <a:gd name="connsiteX4" fmla="*/ 1584176 w 1584176"/>
                <a:gd name="connsiteY4" fmla="*/ 1008112 h 1008112"/>
                <a:gd name="connsiteX5" fmla="*/ 0 w 1584176"/>
                <a:gd name="connsiteY5" fmla="*/ 1008112 h 1008112"/>
                <a:gd name="connsiteX6" fmla="*/ 0 w 1584176"/>
                <a:gd name="connsiteY6" fmla="*/ 1008112 h 1008112"/>
                <a:gd name="connsiteX7" fmla="*/ 0 w 1584176"/>
                <a:gd name="connsiteY7" fmla="*/ 168022 h 1008112"/>
                <a:gd name="connsiteX8" fmla="*/ 168022 w 1584176"/>
                <a:gd name="connsiteY8" fmla="*/ 0 h 1008112"/>
                <a:gd name="connsiteX0" fmla="*/ 0 w 1584176"/>
                <a:gd name="connsiteY0" fmla="*/ 168022 h 1008112"/>
                <a:gd name="connsiteX1" fmla="*/ 1416154 w 1584176"/>
                <a:gd name="connsiteY1" fmla="*/ 0 h 1008112"/>
                <a:gd name="connsiteX2" fmla="*/ 1584176 w 1584176"/>
                <a:gd name="connsiteY2" fmla="*/ 168022 h 1008112"/>
                <a:gd name="connsiteX3" fmla="*/ 1584176 w 1584176"/>
                <a:gd name="connsiteY3" fmla="*/ 1008112 h 1008112"/>
                <a:gd name="connsiteX4" fmla="*/ 1584176 w 1584176"/>
                <a:gd name="connsiteY4" fmla="*/ 1008112 h 1008112"/>
                <a:gd name="connsiteX5" fmla="*/ 0 w 1584176"/>
                <a:gd name="connsiteY5" fmla="*/ 1008112 h 1008112"/>
                <a:gd name="connsiteX6" fmla="*/ 0 w 1584176"/>
                <a:gd name="connsiteY6" fmla="*/ 1008112 h 1008112"/>
                <a:gd name="connsiteX7" fmla="*/ 0 w 1584176"/>
                <a:gd name="connsiteY7" fmla="*/ 168022 h 1008112"/>
                <a:gd name="connsiteX0" fmla="*/ 0 w 1584176"/>
                <a:gd name="connsiteY0" fmla="*/ 0 h 840090"/>
                <a:gd name="connsiteX1" fmla="*/ 1584176 w 1584176"/>
                <a:gd name="connsiteY1" fmla="*/ 0 h 840090"/>
                <a:gd name="connsiteX2" fmla="*/ 1584176 w 1584176"/>
                <a:gd name="connsiteY2" fmla="*/ 840090 h 840090"/>
                <a:gd name="connsiteX3" fmla="*/ 1584176 w 1584176"/>
                <a:gd name="connsiteY3" fmla="*/ 840090 h 840090"/>
                <a:gd name="connsiteX4" fmla="*/ 0 w 1584176"/>
                <a:gd name="connsiteY4" fmla="*/ 840090 h 840090"/>
                <a:gd name="connsiteX5" fmla="*/ 0 w 1584176"/>
                <a:gd name="connsiteY5" fmla="*/ 840090 h 840090"/>
                <a:gd name="connsiteX6" fmla="*/ 0 w 1584176"/>
                <a:gd name="connsiteY6" fmla="*/ 0 h 840090"/>
                <a:gd name="connsiteX0" fmla="*/ 288032 w 1584176"/>
                <a:gd name="connsiteY0" fmla="*/ 120010 h 840090"/>
                <a:gd name="connsiteX1" fmla="*/ 1584176 w 1584176"/>
                <a:gd name="connsiteY1" fmla="*/ 0 h 840090"/>
                <a:gd name="connsiteX2" fmla="*/ 1584176 w 1584176"/>
                <a:gd name="connsiteY2" fmla="*/ 840090 h 840090"/>
                <a:gd name="connsiteX3" fmla="*/ 1584176 w 1584176"/>
                <a:gd name="connsiteY3" fmla="*/ 840090 h 840090"/>
                <a:gd name="connsiteX4" fmla="*/ 0 w 1584176"/>
                <a:gd name="connsiteY4" fmla="*/ 840090 h 840090"/>
                <a:gd name="connsiteX5" fmla="*/ 0 w 1584176"/>
                <a:gd name="connsiteY5" fmla="*/ 840090 h 840090"/>
                <a:gd name="connsiteX6" fmla="*/ 288032 w 1584176"/>
                <a:gd name="connsiteY6" fmla="*/ 120010 h 840090"/>
                <a:gd name="connsiteX0" fmla="*/ 288032 w 1584176"/>
                <a:gd name="connsiteY0" fmla="*/ 0 h 720080"/>
                <a:gd name="connsiteX1" fmla="*/ 1296144 w 1584176"/>
                <a:gd name="connsiteY1" fmla="*/ 0 h 720080"/>
                <a:gd name="connsiteX2" fmla="*/ 1584176 w 1584176"/>
                <a:gd name="connsiteY2" fmla="*/ 720080 h 720080"/>
                <a:gd name="connsiteX3" fmla="*/ 1584176 w 1584176"/>
                <a:gd name="connsiteY3" fmla="*/ 720080 h 720080"/>
                <a:gd name="connsiteX4" fmla="*/ 0 w 1584176"/>
                <a:gd name="connsiteY4" fmla="*/ 720080 h 720080"/>
                <a:gd name="connsiteX5" fmla="*/ 0 w 1584176"/>
                <a:gd name="connsiteY5" fmla="*/ 720080 h 720080"/>
                <a:gd name="connsiteX6" fmla="*/ 288032 w 1584176"/>
                <a:gd name="connsiteY6" fmla="*/ 0 h 720080"/>
                <a:gd name="connsiteX0" fmla="*/ 288032 w 1584176"/>
                <a:gd name="connsiteY0" fmla="*/ 254963 h 975043"/>
                <a:gd name="connsiteX1" fmla="*/ 1296144 w 1584176"/>
                <a:gd name="connsiteY1" fmla="*/ 254963 h 975043"/>
                <a:gd name="connsiteX2" fmla="*/ 1584176 w 1584176"/>
                <a:gd name="connsiteY2" fmla="*/ 975043 h 975043"/>
                <a:gd name="connsiteX3" fmla="*/ 1584176 w 1584176"/>
                <a:gd name="connsiteY3" fmla="*/ 975043 h 975043"/>
                <a:gd name="connsiteX4" fmla="*/ 0 w 1584176"/>
                <a:gd name="connsiteY4" fmla="*/ 975043 h 975043"/>
                <a:gd name="connsiteX5" fmla="*/ 0 w 1584176"/>
                <a:gd name="connsiteY5" fmla="*/ 975043 h 975043"/>
                <a:gd name="connsiteX6" fmla="*/ 288032 w 1584176"/>
                <a:gd name="connsiteY6" fmla="*/ 254963 h 975043"/>
                <a:gd name="connsiteX0" fmla="*/ 288032 w 1584176"/>
                <a:gd name="connsiteY0" fmla="*/ 254963 h 975043"/>
                <a:gd name="connsiteX1" fmla="*/ 1296144 w 1584176"/>
                <a:gd name="connsiteY1" fmla="*/ 254963 h 975043"/>
                <a:gd name="connsiteX2" fmla="*/ 1584176 w 1584176"/>
                <a:gd name="connsiteY2" fmla="*/ 975043 h 975043"/>
                <a:gd name="connsiteX3" fmla="*/ 1584176 w 1584176"/>
                <a:gd name="connsiteY3" fmla="*/ 975043 h 975043"/>
                <a:gd name="connsiteX4" fmla="*/ 0 w 1584176"/>
                <a:gd name="connsiteY4" fmla="*/ 975043 h 975043"/>
                <a:gd name="connsiteX5" fmla="*/ 0 w 1584176"/>
                <a:gd name="connsiteY5" fmla="*/ 975043 h 975043"/>
                <a:gd name="connsiteX6" fmla="*/ 288032 w 1584176"/>
                <a:gd name="connsiteY6" fmla="*/ 254963 h 975043"/>
                <a:gd name="connsiteX0" fmla="*/ 288032 w 1584176"/>
                <a:gd name="connsiteY0" fmla="*/ 254963 h 975043"/>
                <a:gd name="connsiteX1" fmla="*/ 1296144 w 1584176"/>
                <a:gd name="connsiteY1" fmla="*/ 254963 h 975043"/>
                <a:gd name="connsiteX2" fmla="*/ 1584176 w 1584176"/>
                <a:gd name="connsiteY2" fmla="*/ 975043 h 975043"/>
                <a:gd name="connsiteX3" fmla="*/ 1584176 w 1584176"/>
                <a:gd name="connsiteY3" fmla="*/ 975043 h 975043"/>
                <a:gd name="connsiteX4" fmla="*/ 0 w 1584176"/>
                <a:gd name="connsiteY4" fmla="*/ 975043 h 975043"/>
                <a:gd name="connsiteX5" fmla="*/ 0 w 1584176"/>
                <a:gd name="connsiteY5" fmla="*/ 975043 h 975043"/>
                <a:gd name="connsiteX6" fmla="*/ 171554 w 1584176"/>
                <a:gd name="connsiteY6" fmla="*/ 605308 h 975043"/>
                <a:gd name="connsiteX7" fmla="*/ 288032 w 1584176"/>
                <a:gd name="connsiteY7" fmla="*/ 254963 h 975043"/>
                <a:gd name="connsiteX0" fmla="*/ 1080120 w 2376264"/>
                <a:gd name="connsiteY0" fmla="*/ 254963 h 975043"/>
                <a:gd name="connsiteX1" fmla="*/ 2088232 w 2376264"/>
                <a:gd name="connsiteY1" fmla="*/ 254963 h 975043"/>
                <a:gd name="connsiteX2" fmla="*/ 2376264 w 2376264"/>
                <a:gd name="connsiteY2" fmla="*/ 975043 h 975043"/>
                <a:gd name="connsiteX3" fmla="*/ 2376264 w 2376264"/>
                <a:gd name="connsiteY3" fmla="*/ 975043 h 975043"/>
                <a:gd name="connsiteX4" fmla="*/ 792088 w 2376264"/>
                <a:gd name="connsiteY4" fmla="*/ 975043 h 975043"/>
                <a:gd name="connsiteX5" fmla="*/ 792088 w 2376264"/>
                <a:gd name="connsiteY5" fmla="*/ 975043 h 975043"/>
                <a:gd name="connsiteX6" fmla="*/ 0 w 2376264"/>
                <a:gd name="connsiteY6" fmla="*/ 615004 h 975043"/>
                <a:gd name="connsiteX7" fmla="*/ 1080120 w 2376264"/>
                <a:gd name="connsiteY7" fmla="*/ 254963 h 975043"/>
                <a:gd name="connsiteX0" fmla="*/ 1080120 w 2376264"/>
                <a:gd name="connsiteY0" fmla="*/ 254963 h 975043"/>
                <a:gd name="connsiteX1" fmla="*/ 2088232 w 2376264"/>
                <a:gd name="connsiteY1" fmla="*/ 254963 h 975043"/>
                <a:gd name="connsiteX2" fmla="*/ 2225771 w 2376264"/>
                <a:gd name="connsiteY2" fmla="*/ 528034 h 975043"/>
                <a:gd name="connsiteX3" fmla="*/ 2376264 w 2376264"/>
                <a:gd name="connsiteY3" fmla="*/ 975043 h 975043"/>
                <a:gd name="connsiteX4" fmla="*/ 2376264 w 2376264"/>
                <a:gd name="connsiteY4" fmla="*/ 975043 h 975043"/>
                <a:gd name="connsiteX5" fmla="*/ 792088 w 2376264"/>
                <a:gd name="connsiteY5" fmla="*/ 975043 h 975043"/>
                <a:gd name="connsiteX6" fmla="*/ 792088 w 2376264"/>
                <a:gd name="connsiteY6" fmla="*/ 975043 h 975043"/>
                <a:gd name="connsiteX7" fmla="*/ 0 w 2376264"/>
                <a:gd name="connsiteY7" fmla="*/ 615004 h 975043"/>
                <a:gd name="connsiteX8" fmla="*/ 1080120 w 2376264"/>
                <a:gd name="connsiteY8" fmla="*/ 254963 h 975043"/>
                <a:gd name="connsiteX0" fmla="*/ 1080120 w 2670459"/>
                <a:gd name="connsiteY0" fmla="*/ 254963 h 975043"/>
                <a:gd name="connsiteX1" fmla="*/ 2088232 w 2670459"/>
                <a:gd name="connsiteY1" fmla="*/ 254963 h 975043"/>
                <a:gd name="connsiteX2" fmla="*/ 2225771 w 2670459"/>
                <a:gd name="connsiteY2" fmla="*/ 528034 h 975043"/>
                <a:gd name="connsiteX3" fmla="*/ 2376264 w 2670459"/>
                <a:gd name="connsiteY3" fmla="*/ 975043 h 975043"/>
                <a:gd name="connsiteX4" fmla="*/ 2376264 w 2670459"/>
                <a:gd name="connsiteY4" fmla="*/ 975043 h 975043"/>
                <a:gd name="connsiteX5" fmla="*/ 792088 w 2670459"/>
                <a:gd name="connsiteY5" fmla="*/ 975043 h 975043"/>
                <a:gd name="connsiteX6" fmla="*/ 792088 w 2670459"/>
                <a:gd name="connsiteY6" fmla="*/ 975043 h 975043"/>
                <a:gd name="connsiteX7" fmla="*/ 0 w 2670459"/>
                <a:gd name="connsiteY7" fmla="*/ 615004 h 975043"/>
                <a:gd name="connsiteX8" fmla="*/ 1080120 w 2670459"/>
                <a:gd name="connsiteY8" fmla="*/ 254963 h 975043"/>
                <a:gd name="connsiteX0" fmla="*/ 1080120 w 2670459"/>
                <a:gd name="connsiteY0" fmla="*/ 254963 h 975043"/>
                <a:gd name="connsiteX1" fmla="*/ 2088232 w 2670459"/>
                <a:gd name="connsiteY1" fmla="*/ 254963 h 975043"/>
                <a:gd name="connsiteX2" fmla="*/ 2225771 w 2670459"/>
                <a:gd name="connsiteY2" fmla="*/ 528034 h 975043"/>
                <a:gd name="connsiteX3" fmla="*/ 2376264 w 2670459"/>
                <a:gd name="connsiteY3" fmla="*/ 975043 h 975043"/>
                <a:gd name="connsiteX4" fmla="*/ 2376264 w 2670459"/>
                <a:gd name="connsiteY4" fmla="*/ 975043 h 975043"/>
                <a:gd name="connsiteX5" fmla="*/ 792088 w 2670459"/>
                <a:gd name="connsiteY5" fmla="*/ 975043 h 975043"/>
                <a:gd name="connsiteX6" fmla="*/ 792088 w 2670459"/>
                <a:gd name="connsiteY6" fmla="*/ 975043 h 975043"/>
                <a:gd name="connsiteX7" fmla="*/ 0 w 2670459"/>
                <a:gd name="connsiteY7" fmla="*/ 615004 h 975043"/>
                <a:gd name="connsiteX8" fmla="*/ 1080120 w 2670459"/>
                <a:gd name="connsiteY8" fmla="*/ 254963 h 975043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376264 w 2670459"/>
                <a:gd name="connsiteY3" fmla="*/ 975043 h 975044"/>
                <a:gd name="connsiteX4" fmla="*/ 2232248 w 2670459"/>
                <a:gd name="connsiteY4" fmla="*/ 975044 h 975044"/>
                <a:gd name="connsiteX5" fmla="*/ 792088 w 2670459"/>
                <a:gd name="connsiteY5" fmla="*/ 975043 h 975044"/>
                <a:gd name="connsiteX6" fmla="*/ 792088 w 2670459"/>
                <a:gd name="connsiteY6" fmla="*/ 975043 h 975044"/>
                <a:gd name="connsiteX7" fmla="*/ 0 w 2670459"/>
                <a:gd name="connsiteY7" fmla="*/ 615004 h 975044"/>
                <a:gd name="connsiteX8" fmla="*/ 1080120 w 2670459"/>
                <a:gd name="connsiteY8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864096 w 2454435"/>
                <a:gd name="connsiteY0" fmla="*/ 254963 h 975044"/>
                <a:gd name="connsiteX1" fmla="*/ 1872208 w 2454435"/>
                <a:gd name="connsiteY1" fmla="*/ 254963 h 975044"/>
                <a:gd name="connsiteX2" fmla="*/ 2009747 w 2454435"/>
                <a:gd name="connsiteY2" fmla="*/ 528034 h 975044"/>
                <a:gd name="connsiteX3" fmla="*/ 2016224 w 2454435"/>
                <a:gd name="connsiteY3" fmla="*/ 975044 h 975044"/>
                <a:gd name="connsiteX4" fmla="*/ 576064 w 2454435"/>
                <a:gd name="connsiteY4" fmla="*/ 975043 h 975044"/>
                <a:gd name="connsiteX5" fmla="*/ 576064 w 2454435"/>
                <a:gd name="connsiteY5" fmla="*/ 975043 h 975044"/>
                <a:gd name="connsiteX6" fmla="*/ 0 w 2454435"/>
                <a:gd name="connsiteY6" fmla="*/ 759019 h 975044"/>
                <a:gd name="connsiteX7" fmla="*/ 864096 w 2454435"/>
                <a:gd name="connsiteY7" fmla="*/ 254963 h 975044"/>
                <a:gd name="connsiteX0" fmla="*/ 887456 w 2477795"/>
                <a:gd name="connsiteY0" fmla="*/ 254963 h 978794"/>
                <a:gd name="connsiteX1" fmla="*/ 1895568 w 2477795"/>
                <a:gd name="connsiteY1" fmla="*/ 254963 h 978794"/>
                <a:gd name="connsiteX2" fmla="*/ 2033107 w 2477795"/>
                <a:gd name="connsiteY2" fmla="*/ 528034 h 978794"/>
                <a:gd name="connsiteX3" fmla="*/ 2039584 w 2477795"/>
                <a:gd name="connsiteY3" fmla="*/ 975044 h 978794"/>
                <a:gd name="connsiteX4" fmla="*/ 599424 w 2477795"/>
                <a:gd name="connsiteY4" fmla="*/ 975043 h 978794"/>
                <a:gd name="connsiteX5" fmla="*/ 599424 w 2477795"/>
                <a:gd name="connsiteY5" fmla="*/ 975043 h 978794"/>
                <a:gd name="connsiteX6" fmla="*/ 23360 w 2477795"/>
                <a:gd name="connsiteY6" fmla="*/ 759019 h 978794"/>
                <a:gd name="connsiteX7" fmla="*/ 887456 w 2477795"/>
                <a:gd name="connsiteY7" fmla="*/ 254963 h 978794"/>
                <a:gd name="connsiteX0" fmla="*/ 887456 w 2477795"/>
                <a:gd name="connsiteY0" fmla="*/ 254963 h 978794"/>
                <a:gd name="connsiteX1" fmla="*/ 1895568 w 2477795"/>
                <a:gd name="connsiteY1" fmla="*/ 254963 h 978794"/>
                <a:gd name="connsiteX2" fmla="*/ 2033107 w 2477795"/>
                <a:gd name="connsiteY2" fmla="*/ 528034 h 978794"/>
                <a:gd name="connsiteX3" fmla="*/ 2039584 w 2477795"/>
                <a:gd name="connsiteY3" fmla="*/ 975044 h 978794"/>
                <a:gd name="connsiteX4" fmla="*/ 599424 w 2477795"/>
                <a:gd name="connsiteY4" fmla="*/ 975043 h 978794"/>
                <a:gd name="connsiteX5" fmla="*/ 599424 w 2477795"/>
                <a:gd name="connsiteY5" fmla="*/ 975043 h 978794"/>
                <a:gd name="connsiteX6" fmla="*/ 23360 w 2477795"/>
                <a:gd name="connsiteY6" fmla="*/ 759019 h 978794"/>
                <a:gd name="connsiteX7" fmla="*/ 887456 w 2477795"/>
                <a:gd name="connsiteY7" fmla="*/ 254963 h 978794"/>
                <a:gd name="connsiteX0" fmla="*/ 893459 w 2483798"/>
                <a:gd name="connsiteY0" fmla="*/ 254963 h 978794"/>
                <a:gd name="connsiteX1" fmla="*/ 1901571 w 2483798"/>
                <a:gd name="connsiteY1" fmla="*/ 254963 h 978794"/>
                <a:gd name="connsiteX2" fmla="*/ 2039110 w 2483798"/>
                <a:gd name="connsiteY2" fmla="*/ 528034 h 978794"/>
                <a:gd name="connsiteX3" fmla="*/ 2045587 w 2483798"/>
                <a:gd name="connsiteY3" fmla="*/ 975044 h 978794"/>
                <a:gd name="connsiteX4" fmla="*/ 605427 w 2483798"/>
                <a:gd name="connsiteY4" fmla="*/ 975043 h 978794"/>
                <a:gd name="connsiteX5" fmla="*/ 605427 w 2483798"/>
                <a:gd name="connsiteY5" fmla="*/ 975043 h 978794"/>
                <a:gd name="connsiteX6" fmla="*/ 29363 w 2483798"/>
                <a:gd name="connsiteY6" fmla="*/ 759019 h 978794"/>
                <a:gd name="connsiteX7" fmla="*/ 429251 w 2483798"/>
                <a:gd name="connsiteY7" fmla="*/ 399245 h 978794"/>
                <a:gd name="connsiteX8" fmla="*/ 893459 w 2483798"/>
                <a:gd name="connsiteY8" fmla="*/ 254963 h 978794"/>
                <a:gd name="connsiteX0" fmla="*/ 927802 w 2518141"/>
                <a:gd name="connsiteY0" fmla="*/ 254963 h 978794"/>
                <a:gd name="connsiteX1" fmla="*/ 1935914 w 2518141"/>
                <a:gd name="connsiteY1" fmla="*/ 254963 h 978794"/>
                <a:gd name="connsiteX2" fmla="*/ 2073453 w 2518141"/>
                <a:gd name="connsiteY2" fmla="*/ 528034 h 978794"/>
                <a:gd name="connsiteX3" fmla="*/ 2079930 w 2518141"/>
                <a:gd name="connsiteY3" fmla="*/ 975044 h 978794"/>
                <a:gd name="connsiteX4" fmla="*/ 639770 w 2518141"/>
                <a:gd name="connsiteY4" fmla="*/ 975043 h 978794"/>
                <a:gd name="connsiteX5" fmla="*/ 639770 w 2518141"/>
                <a:gd name="connsiteY5" fmla="*/ 975043 h 978794"/>
                <a:gd name="connsiteX6" fmla="*/ 63706 w 2518141"/>
                <a:gd name="connsiteY6" fmla="*/ 759019 h 978794"/>
                <a:gd name="connsiteX7" fmla="*/ 257532 w 2518141"/>
                <a:gd name="connsiteY7" fmla="*/ 553791 h 978794"/>
                <a:gd name="connsiteX8" fmla="*/ 463594 w 2518141"/>
                <a:gd name="connsiteY8" fmla="*/ 399245 h 978794"/>
                <a:gd name="connsiteX9" fmla="*/ 927802 w 2518141"/>
                <a:gd name="connsiteY9" fmla="*/ 254963 h 978794"/>
                <a:gd name="connsiteX0" fmla="*/ 927802 w 2518141"/>
                <a:gd name="connsiteY0" fmla="*/ 254963 h 978794"/>
                <a:gd name="connsiteX1" fmla="*/ 1935914 w 2518141"/>
                <a:gd name="connsiteY1" fmla="*/ 254963 h 978794"/>
                <a:gd name="connsiteX2" fmla="*/ 2073453 w 2518141"/>
                <a:gd name="connsiteY2" fmla="*/ 528034 h 978794"/>
                <a:gd name="connsiteX3" fmla="*/ 2079930 w 2518141"/>
                <a:gd name="connsiteY3" fmla="*/ 975044 h 978794"/>
                <a:gd name="connsiteX4" fmla="*/ 639770 w 2518141"/>
                <a:gd name="connsiteY4" fmla="*/ 975043 h 978794"/>
                <a:gd name="connsiteX5" fmla="*/ 639770 w 2518141"/>
                <a:gd name="connsiteY5" fmla="*/ 975043 h 978794"/>
                <a:gd name="connsiteX6" fmla="*/ 63706 w 2518141"/>
                <a:gd name="connsiteY6" fmla="*/ 759019 h 978794"/>
                <a:gd name="connsiteX7" fmla="*/ 257532 w 2518141"/>
                <a:gd name="connsiteY7" fmla="*/ 553791 h 978794"/>
                <a:gd name="connsiteX8" fmla="*/ 463594 w 2518141"/>
                <a:gd name="connsiteY8" fmla="*/ 399245 h 978794"/>
                <a:gd name="connsiteX9" fmla="*/ 618142 w 2518141"/>
                <a:gd name="connsiteY9" fmla="*/ 334850 h 978794"/>
                <a:gd name="connsiteX10" fmla="*/ 927802 w 2518141"/>
                <a:gd name="connsiteY10" fmla="*/ 254963 h 978794"/>
                <a:gd name="connsiteX0" fmla="*/ 927802 w 2518141"/>
                <a:gd name="connsiteY0" fmla="*/ 324522 h 1048353"/>
                <a:gd name="connsiteX1" fmla="*/ 1935914 w 2518141"/>
                <a:gd name="connsiteY1" fmla="*/ 324522 h 1048353"/>
                <a:gd name="connsiteX2" fmla="*/ 2073453 w 2518141"/>
                <a:gd name="connsiteY2" fmla="*/ 597593 h 1048353"/>
                <a:gd name="connsiteX3" fmla="*/ 2079930 w 2518141"/>
                <a:gd name="connsiteY3" fmla="*/ 1044603 h 1048353"/>
                <a:gd name="connsiteX4" fmla="*/ 639770 w 2518141"/>
                <a:gd name="connsiteY4" fmla="*/ 1044602 h 1048353"/>
                <a:gd name="connsiteX5" fmla="*/ 639770 w 2518141"/>
                <a:gd name="connsiteY5" fmla="*/ 1044602 h 1048353"/>
                <a:gd name="connsiteX6" fmla="*/ 63706 w 2518141"/>
                <a:gd name="connsiteY6" fmla="*/ 828578 h 1048353"/>
                <a:gd name="connsiteX7" fmla="*/ 257532 w 2518141"/>
                <a:gd name="connsiteY7" fmla="*/ 623350 h 1048353"/>
                <a:gd name="connsiteX8" fmla="*/ 567763 w 2518141"/>
                <a:gd name="connsiteY8" fmla="*/ 36490 h 1048353"/>
                <a:gd name="connsiteX9" fmla="*/ 618142 w 2518141"/>
                <a:gd name="connsiteY9" fmla="*/ 404409 h 1048353"/>
                <a:gd name="connsiteX10" fmla="*/ 927802 w 2518141"/>
                <a:gd name="connsiteY10" fmla="*/ 324522 h 1048353"/>
                <a:gd name="connsiteX0" fmla="*/ 927802 w 2518141"/>
                <a:gd name="connsiteY0" fmla="*/ 310722 h 1034553"/>
                <a:gd name="connsiteX1" fmla="*/ 1935914 w 2518141"/>
                <a:gd name="connsiteY1" fmla="*/ 310722 h 1034553"/>
                <a:gd name="connsiteX2" fmla="*/ 2073453 w 2518141"/>
                <a:gd name="connsiteY2" fmla="*/ 583793 h 1034553"/>
                <a:gd name="connsiteX3" fmla="*/ 2079930 w 2518141"/>
                <a:gd name="connsiteY3" fmla="*/ 1030803 h 1034553"/>
                <a:gd name="connsiteX4" fmla="*/ 639770 w 2518141"/>
                <a:gd name="connsiteY4" fmla="*/ 1030802 h 1034553"/>
                <a:gd name="connsiteX5" fmla="*/ 639770 w 2518141"/>
                <a:gd name="connsiteY5" fmla="*/ 1030802 h 1034553"/>
                <a:gd name="connsiteX6" fmla="*/ 63706 w 2518141"/>
                <a:gd name="connsiteY6" fmla="*/ 814778 h 1034553"/>
                <a:gd name="connsiteX7" fmla="*/ 351739 w 2518141"/>
                <a:gd name="connsiteY7" fmla="*/ 526747 h 1034553"/>
                <a:gd name="connsiteX8" fmla="*/ 567763 w 2518141"/>
                <a:gd name="connsiteY8" fmla="*/ 22690 h 1034553"/>
                <a:gd name="connsiteX9" fmla="*/ 618142 w 2518141"/>
                <a:gd name="connsiteY9" fmla="*/ 390609 h 1034553"/>
                <a:gd name="connsiteX10" fmla="*/ 927802 w 2518141"/>
                <a:gd name="connsiteY10" fmla="*/ 310722 h 1034553"/>
                <a:gd name="connsiteX0" fmla="*/ 855793 w 2446132"/>
                <a:gd name="connsiteY0" fmla="*/ 310722 h 1034554"/>
                <a:gd name="connsiteX1" fmla="*/ 1863905 w 2446132"/>
                <a:gd name="connsiteY1" fmla="*/ 310722 h 1034554"/>
                <a:gd name="connsiteX2" fmla="*/ 2001444 w 2446132"/>
                <a:gd name="connsiteY2" fmla="*/ 583793 h 1034554"/>
                <a:gd name="connsiteX3" fmla="*/ 2007921 w 2446132"/>
                <a:gd name="connsiteY3" fmla="*/ 1030803 h 1034554"/>
                <a:gd name="connsiteX4" fmla="*/ 567761 w 2446132"/>
                <a:gd name="connsiteY4" fmla="*/ 1030802 h 1034554"/>
                <a:gd name="connsiteX5" fmla="*/ 567761 w 2446132"/>
                <a:gd name="connsiteY5" fmla="*/ 1030802 h 1034554"/>
                <a:gd name="connsiteX6" fmla="*/ 63706 w 2446132"/>
                <a:gd name="connsiteY6" fmla="*/ 814779 h 1034554"/>
                <a:gd name="connsiteX7" fmla="*/ 279730 w 2446132"/>
                <a:gd name="connsiteY7" fmla="*/ 526747 h 1034554"/>
                <a:gd name="connsiteX8" fmla="*/ 495754 w 2446132"/>
                <a:gd name="connsiteY8" fmla="*/ 22690 h 1034554"/>
                <a:gd name="connsiteX9" fmla="*/ 546133 w 2446132"/>
                <a:gd name="connsiteY9" fmla="*/ 390609 h 1034554"/>
                <a:gd name="connsiteX10" fmla="*/ 855793 w 2446132"/>
                <a:gd name="connsiteY10" fmla="*/ 310722 h 1034554"/>
                <a:gd name="connsiteX0" fmla="*/ 855793 w 2446132"/>
                <a:gd name="connsiteY0" fmla="*/ 526746 h 1250578"/>
                <a:gd name="connsiteX1" fmla="*/ 1863905 w 2446132"/>
                <a:gd name="connsiteY1" fmla="*/ 526746 h 1250578"/>
                <a:gd name="connsiteX2" fmla="*/ 2001444 w 2446132"/>
                <a:gd name="connsiteY2" fmla="*/ 799817 h 1250578"/>
                <a:gd name="connsiteX3" fmla="*/ 2007921 w 2446132"/>
                <a:gd name="connsiteY3" fmla="*/ 1246827 h 1250578"/>
                <a:gd name="connsiteX4" fmla="*/ 567761 w 2446132"/>
                <a:gd name="connsiteY4" fmla="*/ 1246826 h 1250578"/>
                <a:gd name="connsiteX5" fmla="*/ 567761 w 2446132"/>
                <a:gd name="connsiteY5" fmla="*/ 1246826 h 1250578"/>
                <a:gd name="connsiteX6" fmla="*/ 63706 w 2446132"/>
                <a:gd name="connsiteY6" fmla="*/ 1030803 h 1250578"/>
                <a:gd name="connsiteX7" fmla="*/ 279730 w 2446132"/>
                <a:gd name="connsiteY7" fmla="*/ 742771 h 1250578"/>
                <a:gd name="connsiteX8" fmla="*/ 567761 w 2446132"/>
                <a:gd name="connsiteY8" fmla="*/ 22690 h 1250578"/>
                <a:gd name="connsiteX9" fmla="*/ 546133 w 2446132"/>
                <a:gd name="connsiteY9" fmla="*/ 606633 h 1250578"/>
                <a:gd name="connsiteX10" fmla="*/ 855793 w 2446132"/>
                <a:gd name="connsiteY10" fmla="*/ 526746 h 1250578"/>
                <a:gd name="connsiteX0" fmla="*/ 855793 w 2446132"/>
                <a:gd name="connsiteY0" fmla="*/ 526746 h 1250578"/>
                <a:gd name="connsiteX1" fmla="*/ 1863905 w 2446132"/>
                <a:gd name="connsiteY1" fmla="*/ 526746 h 1250578"/>
                <a:gd name="connsiteX2" fmla="*/ 2001444 w 2446132"/>
                <a:gd name="connsiteY2" fmla="*/ 799817 h 1250578"/>
                <a:gd name="connsiteX3" fmla="*/ 2007921 w 2446132"/>
                <a:gd name="connsiteY3" fmla="*/ 1246827 h 1250578"/>
                <a:gd name="connsiteX4" fmla="*/ 567761 w 2446132"/>
                <a:gd name="connsiteY4" fmla="*/ 1246826 h 1250578"/>
                <a:gd name="connsiteX5" fmla="*/ 567761 w 2446132"/>
                <a:gd name="connsiteY5" fmla="*/ 1246826 h 1250578"/>
                <a:gd name="connsiteX6" fmla="*/ 63706 w 2446132"/>
                <a:gd name="connsiteY6" fmla="*/ 1030803 h 1250578"/>
                <a:gd name="connsiteX7" fmla="*/ 279730 w 2446132"/>
                <a:gd name="connsiteY7" fmla="*/ 742771 h 1250578"/>
                <a:gd name="connsiteX8" fmla="*/ 567761 w 2446132"/>
                <a:gd name="connsiteY8" fmla="*/ 22690 h 1250578"/>
                <a:gd name="connsiteX9" fmla="*/ 546133 w 2446132"/>
                <a:gd name="connsiteY9" fmla="*/ 606633 h 1250578"/>
                <a:gd name="connsiteX10" fmla="*/ 855793 w 2446132"/>
                <a:gd name="connsiteY10" fmla="*/ 526746 h 1250578"/>
                <a:gd name="connsiteX0" fmla="*/ 855793 w 2446132"/>
                <a:gd name="connsiteY0" fmla="*/ 548110 h 1271942"/>
                <a:gd name="connsiteX1" fmla="*/ 1863905 w 2446132"/>
                <a:gd name="connsiteY1" fmla="*/ 548110 h 1271942"/>
                <a:gd name="connsiteX2" fmla="*/ 2001444 w 2446132"/>
                <a:gd name="connsiteY2" fmla="*/ 821181 h 1271942"/>
                <a:gd name="connsiteX3" fmla="*/ 2007921 w 2446132"/>
                <a:gd name="connsiteY3" fmla="*/ 1268191 h 1271942"/>
                <a:gd name="connsiteX4" fmla="*/ 567761 w 2446132"/>
                <a:gd name="connsiteY4" fmla="*/ 1268190 h 1271942"/>
                <a:gd name="connsiteX5" fmla="*/ 567761 w 2446132"/>
                <a:gd name="connsiteY5" fmla="*/ 1268190 h 1271942"/>
                <a:gd name="connsiteX6" fmla="*/ 63706 w 2446132"/>
                <a:gd name="connsiteY6" fmla="*/ 1052167 h 1271942"/>
                <a:gd name="connsiteX7" fmla="*/ 279730 w 2446132"/>
                <a:gd name="connsiteY7" fmla="*/ 764135 h 1271942"/>
                <a:gd name="connsiteX8" fmla="*/ 567761 w 2446132"/>
                <a:gd name="connsiteY8" fmla="*/ 44054 h 1271942"/>
                <a:gd name="connsiteX9" fmla="*/ 546133 w 2446132"/>
                <a:gd name="connsiteY9" fmla="*/ 627997 h 1271942"/>
                <a:gd name="connsiteX10" fmla="*/ 855793 w 2446132"/>
                <a:gd name="connsiteY10" fmla="*/ 548110 h 1271942"/>
                <a:gd name="connsiteX0" fmla="*/ 855793 w 2446132"/>
                <a:gd name="connsiteY0" fmla="*/ 548110 h 1271942"/>
                <a:gd name="connsiteX1" fmla="*/ 1863905 w 2446132"/>
                <a:gd name="connsiteY1" fmla="*/ 548110 h 1271942"/>
                <a:gd name="connsiteX2" fmla="*/ 2001444 w 2446132"/>
                <a:gd name="connsiteY2" fmla="*/ 821181 h 1271942"/>
                <a:gd name="connsiteX3" fmla="*/ 2007921 w 2446132"/>
                <a:gd name="connsiteY3" fmla="*/ 1268191 h 1271942"/>
                <a:gd name="connsiteX4" fmla="*/ 567761 w 2446132"/>
                <a:gd name="connsiteY4" fmla="*/ 1268190 h 1271942"/>
                <a:gd name="connsiteX5" fmla="*/ 567761 w 2446132"/>
                <a:gd name="connsiteY5" fmla="*/ 1268190 h 1271942"/>
                <a:gd name="connsiteX6" fmla="*/ 63706 w 2446132"/>
                <a:gd name="connsiteY6" fmla="*/ 1052167 h 1271942"/>
                <a:gd name="connsiteX7" fmla="*/ 279730 w 2446132"/>
                <a:gd name="connsiteY7" fmla="*/ 764135 h 1271942"/>
                <a:gd name="connsiteX8" fmla="*/ 567761 w 2446132"/>
                <a:gd name="connsiteY8" fmla="*/ 44054 h 1271942"/>
                <a:gd name="connsiteX9" fmla="*/ 546133 w 2446132"/>
                <a:gd name="connsiteY9" fmla="*/ 627997 h 1271942"/>
                <a:gd name="connsiteX10" fmla="*/ 649163 w 2446132"/>
                <a:gd name="connsiteY10" fmla="*/ 615118 h 1271942"/>
                <a:gd name="connsiteX11" fmla="*/ 855793 w 2446132"/>
                <a:gd name="connsiteY11" fmla="*/ 548110 h 1271942"/>
                <a:gd name="connsiteX0" fmla="*/ 855793 w 2446132"/>
                <a:gd name="connsiteY0" fmla="*/ 589379 h 1313211"/>
                <a:gd name="connsiteX1" fmla="*/ 1863905 w 2446132"/>
                <a:gd name="connsiteY1" fmla="*/ 589379 h 1313211"/>
                <a:gd name="connsiteX2" fmla="*/ 2001444 w 2446132"/>
                <a:gd name="connsiteY2" fmla="*/ 862450 h 1313211"/>
                <a:gd name="connsiteX3" fmla="*/ 2007921 w 2446132"/>
                <a:gd name="connsiteY3" fmla="*/ 1309460 h 1313211"/>
                <a:gd name="connsiteX4" fmla="*/ 567761 w 2446132"/>
                <a:gd name="connsiteY4" fmla="*/ 1309459 h 1313211"/>
                <a:gd name="connsiteX5" fmla="*/ 567761 w 2446132"/>
                <a:gd name="connsiteY5" fmla="*/ 1309459 h 1313211"/>
                <a:gd name="connsiteX6" fmla="*/ 63706 w 2446132"/>
                <a:gd name="connsiteY6" fmla="*/ 1093436 h 1313211"/>
                <a:gd name="connsiteX7" fmla="*/ 279730 w 2446132"/>
                <a:gd name="connsiteY7" fmla="*/ 805404 h 1313211"/>
                <a:gd name="connsiteX8" fmla="*/ 567761 w 2446132"/>
                <a:gd name="connsiteY8" fmla="*/ 85323 h 1313211"/>
                <a:gd name="connsiteX9" fmla="*/ 546133 w 2446132"/>
                <a:gd name="connsiteY9" fmla="*/ 669266 h 1313211"/>
                <a:gd name="connsiteX10" fmla="*/ 783785 w 2446132"/>
                <a:gd name="connsiteY10" fmla="*/ 13315 h 1313211"/>
                <a:gd name="connsiteX11" fmla="*/ 855793 w 2446132"/>
                <a:gd name="connsiteY11" fmla="*/ 589379 h 1313211"/>
                <a:gd name="connsiteX0" fmla="*/ 855793 w 2446132"/>
                <a:gd name="connsiteY0" fmla="*/ 589379 h 1313211"/>
                <a:gd name="connsiteX1" fmla="*/ 1863905 w 2446132"/>
                <a:gd name="connsiteY1" fmla="*/ 589379 h 1313211"/>
                <a:gd name="connsiteX2" fmla="*/ 2001444 w 2446132"/>
                <a:gd name="connsiteY2" fmla="*/ 862450 h 1313211"/>
                <a:gd name="connsiteX3" fmla="*/ 2007921 w 2446132"/>
                <a:gd name="connsiteY3" fmla="*/ 1309460 h 1313211"/>
                <a:gd name="connsiteX4" fmla="*/ 567761 w 2446132"/>
                <a:gd name="connsiteY4" fmla="*/ 1309459 h 1313211"/>
                <a:gd name="connsiteX5" fmla="*/ 567761 w 2446132"/>
                <a:gd name="connsiteY5" fmla="*/ 1309459 h 1313211"/>
                <a:gd name="connsiteX6" fmla="*/ 63706 w 2446132"/>
                <a:gd name="connsiteY6" fmla="*/ 1093436 h 1313211"/>
                <a:gd name="connsiteX7" fmla="*/ 279730 w 2446132"/>
                <a:gd name="connsiteY7" fmla="*/ 805404 h 1313211"/>
                <a:gd name="connsiteX8" fmla="*/ 567761 w 2446132"/>
                <a:gd name="connsiteY8" fmla="*/ 85323 h 1313211"/>
                <a:gd name="connsiteX9" fmla="*/ 546133 w 2446132"/>
                <a:gd name="connsiteY9" fmla="*/ 669266 h 1313211"/>
                <a:gd name="connsiteX10" fmla="*/ 783785 w 2446132"/>
                <a:gd name="connsiteY10" fmla="*/ 13315 h 1313211"/>
                <a:gd name="connsiteX11" fmla="*/ 855793 w 2446132"/>
                <a:gd name="connsiteY11" fmla="*/ 589379 h 1313211"/>
                <a:gd name="connsiteX0" fmla="*/ 855793 w 2446132"/>
                <a:gd name="connsiteY0" fmla="*/ 616008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546133 w 2446132"/>
                <a:gd name="connsiteY9" fmla="*/ 695895 h 1339840"/>
                <a:gd name="connsiteX10" fmla="*/ 783785 w 2446132"/>
                <a:gd name="connsiteY10" fmla="*/ 39944 h 1339840"/>
                <a:gd name="connsiteX11" fmla="*/ 855793 w 2446132"/>
                <a:gd name="connsiteY11" fmla="*/ 616008 h 1339840"/>
                <a:gd name="connsiteX0" fmla="*/ 855793 w 2446132"/>
                <a:gd name="connsiteY0" fmla="*/ 616008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546133 w 2446132"/>
                <a:gd name="connsiteY9" fmla="*/ 695895 h 1339840"/>
                <a:gd name="connsiteX10" fmla="*/ 783785 w 2446132"/>
                <a:gd name="connsiteY10" fmla="*/ 39944 h 1339840"/>
                <a:gd name="connsiteX11" fmla="*/ 855793 w 2446132"/>
                <a:gd name="connsiteY11" fmla="*/ 616008 h 1339840"/>
                <a:gd name="connsiteX0" fmla="*/ 783785 w 2446132"/>
                <a:gd name="connsiteY0" fmla="*/ 616009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546133 w 2446132"/>
                <a:gd name="connsiteY9" fmla="*/ 695895 h 1339840"/>
                <a:gd name="connsiteX10" fmla="*/ 783785 w 2446132"/>
                <a:gd name="connsiteY10" fmla="*/ 39944 h 1339840"/>
                <a:gd name="connsiteX11" fmla="*/ 783785 w 2446132"/>
                <a:gd name="connsiteY11" fmla="*/ 616009 h 1339840"/>
                <a:gd name="connsiteX0" fmla="*/ 783785 w 2446132"/>
                <a:gd name="connsiteY0" fmla="*/ 616009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495753 w 2446132"/>
                <a:gd name="connsiteY9" fmla="*/ 688017 h 1339840"/>
                <a:gd name="connsiteX10" fmla="*/ 783785 w 2446132"/>
                <a:gd name="connsiteY10" fmla="*/ 39944 h 1339840"/>
                <a:gd name="connsiteX11" fmla="*/ 783785 w 2446132"/>
                <a:gd name="connsiteY11" fmla="*/ 616009 h 1339840"/>
                <a:gd name="connsiteX0" fmla="*/ 711777 w 2446132"/>
                <a:gd name="connsiteY0" fmla="*/ 760025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495753 w 2446132"/>
                <a:gd name="connsiteY9" fmla="*/ 688017 h 1339840"/>
                <a:gd name="connsiteX10" fmla="*/ 783785 w 2446132"/>
                <a:gd name="connsiteY10" fmla="*/ 39944 h 1339840"/>
                <a:gd name="connsiteX11" fmla="*/ 711777 w 2446132"/>
                <a:gd name="connsiteY11" fmla="*/ 760025 h 1339840"/>
                <a:gd name="connsiteX0" fmla="*/ 711777 w 2446132"/>
                <a:gd name="connsiteY0" fmla="*/ 692127 h 1271942"/>
                <a:gd name="connsiteX1" fmla="*/ 1863905 w 2446132"/>
                <a:gd name="connsiteY1" fmla="*/ 548110 h 1271942"/>
                <a:gd name="connsiteX2" fmla="*/ 2001444 w 2446132"/>
                <a:gd name="connsiteY2" fmla="*/ 821181 h 1271942"/>
                <a:gd name="connsiteX3" fmla="*/ 2007921 w 2446132"/>
                <a:gd name="connsiteY3" fmla="*/ 1268191 h 1271942"/>
                <a:gd name="connsiteX4" fmla="*/ 567761 w 2446132"/>
                <a:gd name="connsiteY4" fmla="*/ 1268190 h 1271942"/>
                <a:gd name="connsiteX5" fmla="*/ 567761 w 2446132"/>
                <a:gd name="connsiteY5" fmla="*/ 1268190 h 1271942"/>
                <a:gd name="connsiteX6" fmla="*/ 63706 w 2446132"/>
                <a:gd name="connsiteY6" fmla="*/ 1052167 h 1271942"/>
                <a:gd name="connsiteX7" fmla="*/ 279730 w 2446132"/>
                <a:gd name="connsiteY7" fmla="*/ 764135 h 1271942"/>
                <a:gd name="connsiteX8" fmla="*/ 567761 w 2446132"/>
                <a:gd name="connsiteY8" fmla="*/ 44054 h 1271942"/>
                <a:gd name="connsiteX9" fmla="*/ 495753 w 2446132"/>
                <a:gd name="connsiteY9" fmla="*/ 620119 h 1271942"/>
                <a:gd name="connsiteX10" fmla="*/ 855793 w 2446132"/>
                <a:gd name="connsiteY10" fmla="*/ 116063 h 1271942"/>
                <a:gd name="connsiteX11" fmla="*/ 711777 w 2446132"/>
                <a:gd name="connsiteY11" fmla="*/ 692127 h 1271942"/>
                <a:gd name="connsiteX0" fmla="*/ 711777 w 2446132"/>
                <a:gd name="connsiteY0" fmla="*/ 620118 h 1199933"/>
                <a:gd name="connsiteX1" fmla="*/ 1863905 w 2446132"/>
                <a:gd name="connsiteY1" fmla="*/ 476101 h 1199933"/>
                <a:gd name="connsiteX2" fmla="*/ 2001444 w 2446132"/>
                <a:gd name="connsiteY2" fmla="*/ 749172 h 1199933"/>
                <a:gd name="connsiteX3" fmla="*/ 2007921 w 2446132"/>
                <a:gd name="connsiteY3" fmla="*/ 1196182 h 1199933"/>
                <a:gd name="connsiteX4" fmla="*/ 567761 w 2446132"/>
                <a:gd name="connsiteY4" fmla="*/ 1196181 h 1199933"/>
                <a:gd name="connsiteX5" fmla="*/ 567761 w 2446132"/>
                <a:gd name="connsiteY5" fmla="*/ 1196181 h 1199933"/>
                <a:gd name="connsiteX6" fmla="*/ 63706 w 2446132"/>
                <a:gd name="connsiteY6" fmla="*/ 980158 h 1199933"/>
                <a:gd name="connsiteX7" fmla="*/ 279730 w 2446132"/>
                <a:gd name="connsiteY7" fmla="*/ 692126 h 1199933"/>
                <a:gd name="connsiteX8" fmla="*/ 567761 w 2446132"/>
                <a:gd name="connsiteY8" fmla="*/ 44054 h 1199933"/>
                <a:gd name="connsiteX9" fmla="*/ 495753 w 2446132"/>
                <a:gd name="connsiteY9" fmla="*/ 548110 h 1199933"/>
                <a:gd name="connsiteX10" fmla="*/ 855793 w 2446132"/>
                <a:gd name="connsiteY10" fmla="*/ 44054 h 1199933"/>
                <a:gd name="connsiteX11" fmla="*/ 711777 w 2446132"/>
                <a:gd name="connsiteY11" fmla="*/ 620118 h 1199933"/>
                <a:gd name="connsiteX0" fmla="*/ 711777 w 2446132"/>
                <a:gd name="connsiteY0" fmla="*/ 620118 h 1199933"/>
                <a:gd name="connsiteX1" fmla="*/ 1863905 w 2446132"/>
                <a:gd name="connsiteY1" fmla="*/ 476101 h 1199933"/>
                <a:gd name="connsiteX2" fmla="*/ 2001444 w 2446132"/>
                <a:gd name="connsiteY2" fmla="*/ 749172 h 1199933"/>
                <a:gd name="connsiteX3" fmla="*/ 2007921 w 2446132"/>
                <a:gd name="connsiteY3" fmla="*/ 1196182 h 1199933"/>
                <a:gd name="connsiteX4" fmla="*/ 567761 w 2446132"/>
                <a:gd name="connsiteY4" fmla="*/ 1196181 h 1199933"/>
                <a:gd name="connsiteX5" fmla="*/ 567761 w 2446132"/>
                <a:gd name="connsiteY5" fmla="*/ 1196181 h 1199933"/>
                <a:gd name="connsiteX6" fmla="*/ 63706 w 2446132"/>
                <a:gd name="connsiteY6" fmla="*/ 980158 h 1199933"/>
                <a:gd name="connsiteX7" fmla="*/ 279730 w 2446132"/>
                <a:gd name="connsiteY7" fmla="*/ 692126 h 1199933"/>
                <a:gd name="connsiteX8" fmla="*/ 567761 w 2446132"/>
                <a:gd name="connsiteY8" fmla="*/ 44054 h 1199933"/>
                <a:gd name="connsiteX9" fmla="*/ 495753 w 2446132"/>
                <a:gd name="connsiteY9" fmla="*/ 548110 h 1199933"/>
                <a:gd name="connsiteX10" fmla="*/ 855793 w 2446132"/>
                <a:gd name="connsiteY10" fmla="*/ 44054 h 1199933"/>
                <a:gd name="connsiteX11" fmla="*/ 711777 w 2446132"/>
                <a:gd name="connsiteY11" fmla="*/ 620118 h 1199933"/>
                <a:gd name="connsiteX0" fmla="*/ 639770 w 2374125"/>
                <a:gd name="connsiteY0" fmla="*/ 620118 h 1271941"/>
                <a:gd name="connsiteX1" fmla="*/ 1791898 w 2374125"/>
                <a:gd name="connsiteY1" fmla="*/ 476101 h 1271941"/>
                <a:gd name="connsiteX2" fmla="*/ 1929437 w 2374125"/>
                <a:gd name="connsiteY2" fmla="*/ 749172 h 1271941"/>
                <a:gd name="connsiteX3" fmla="*/ 1935914 w 2374125"/>
                <a:gd name="connsiteY3" fmla="*/ 1196182 h 1271941"/>
                <a:gd name="connsiteX4" fmla="*/ 495754 w 2374125"/>
                <a:gd name="connsiteY4" fmla="*/ 1196181 h 1271941"/>
                <a:gd name="connsiteX5" fmla="*/ 495754 w 2374125"/>
                <a:gd name="connsiteY5" fmla="*/ 1196181 h 1271941"/>
                <a:gd name="connsiteX6" fmla="*/ 63706 w 2374125"/>
                <a:gd name="connsiteY6" fmla="*/ 1052166 h 1271941"/>
                <a:gd name="connsiteX7" fmla="*/ 207723 w 2374125"/>
                <a:gd name="connsiteY7" fmla="*/ 692126 h 1271941"/>
                <a:gd name="connsiteX8" fmla="*/ 495754 w 2374125"/>
                <a:gd name="connsiteY8" fmla="*/ 44054 h 1271941"/>
                <a:gd name="connsiteX9" fmla="*/ 423746 w 2374125"/>
                <a:gd name="connsiteY9" fmla="*/ 548110 h 1271941"/>
                <a:gd name="connsiteX10" fmla="*/ 783786 w 2374125"/>
                <a:gd name="connsiteY10" fmla="*/ 44054 h 1271941"/>
                <a:gd name="connsiteX11" fmla="*/ 639770 w 2374125"/>
                <a:gd name="connsiteY11" fmla="*/ 620118 h 1271941"/>
                <a:gd name="connsiteX0" fmla="*/ 639770 w 2374125"/>
                <a:gd name="connsiteY0" fmla="*/ 620118 h 1199933"/>
                <a:gd name="connsiteX1" fmla="*/ 1791898 w 2374125"/>
                <a:gd name="connsiteY1" fmla="*/ 476101 h 1199933"/>
                <a:gd name="connsiteX2" fmla="*/ 1929437 w 2374125"/>
                <a:gd name="connsiteY2" fmla="*/ 749172 h 1199933"/>
                <a:gd name="connsiteX3" fmla="*/ 1935914 w 2374125"/>
                <a:gd name="connsiteY3" fmla="*/ 1196182 h 1199933"/>
                <a:gd name="connsiteX4" fmla="*/ 495754 w 2374125"/>
                <a:gd name="connsiteY4" fmla="*/ 1196181 h 1199933"/>
                <a:gd name="connsiteX5" fmla="*/ 495754 w 2374125"/>
                <a:gd name="connsiteY5" fmla="*/ 1196181 h 1199933"/>
                <a:gd name="connsiteX6" fmla="*/ 63706 w 2374125"/>
                <a:gd name="connsiteY6" fmla="*/ 980158 h 1199933"/>
                <a:gd name="connsiteX7" fmla="*/ 207723 w 2374125"/>
                <a:gd name="connsiteY7" fmla="*/ 692126 h 1199933"/>
                <a:gd name="connsiteX8" fmla="*/ 495754 w 2374125"/>
                <a:gd name="connsiteY8" fmla="*/ 44054 h 1199933"/>
                <a:gd name="connsiteX9" fmla="*/ 423746 w 2374125"/>
                <a:gd name="connsiteY9" fmla="*/ 548110 h 1199933"/>
                <a:gd name="connsiteX10" fmla="*/ 783786 w 2374125"/>
                <a:gd name="connsiteY10" fmla="*/ 44054 h 1199933"/>
                <a:gd name="connsiteX11" fmla="*/ 639770 w 2374125"/>
                <a:gd name="connsiteY11" fmla="*/ 620118 h 1199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374125" h="1199933">
                  <a:moveTo>
                    <a:pt x="639770" y="620118"/>
                  </a:moveTo>
                  <a:cubicBezTo>
                    <a:pt x="872776" y="455307"/>
                    <a:pt x="1327641" y="221138"/>
                    <a:pt x="1791898" y="476101"/>
                  </a:cubicBezTo>
                  <a:cubicBezTo>
                    <a:pt x="1975283" y="265911"/>
                    <a:pt x="2374125" y="542504"/>
                    <a:pt x="1929437" y="749172"/>
                  </a:cubicBezTo>
                  <a:cubicBezTo>
                    <a:pt x="2002393" y="893744"/>
                    <a:pt x="2026749" y="989718"/>
                    <a:pt x="1935914" y="1196182"/>
                  </a:cubicBezTo>
                  <a:lnTo>
                    <a:pt x="495754" y="1196181"/>
                  </a:lnTo>
                  <a:lnTo>
                    <a:pt x="495754" y="1196181"/>
                  </a:lnTo>
                  <a:cubicBezTo>
                    <a:pt x="303733" y="1124173"/>
                    <a:pt x="40346" y="1199933"/>
                    <a:pt x="63706" y="980158"/>
                  </a:cubicBezTo>
                  <a:cubicBezTo>
                    <a:pt x="0" y="909949"/>
                    <a:pt x="135715" y="848143"/>
                    <a:pt x="207723" y="692126"/>
                  </a:cubicBezTo>
                  <a:cubicBezTo>
                    <a:pt x="279731" y="536109"/>
                    <a:pt x="360065" y="63524"/>
                    <a:pt x="495754" y="44054"/>
                  </a:cubicBezTo>
                  <a:cubicBezTo>
                    <a:pt x="601063" y="0"/>
                    <a:pt x="375741" y="464101"/>
                    <a:pt x="423746" y="548110"/>
                  </a:cubicBezTo>
                  <a:cubicBezTo>
                    <a:pt x="437313" y="643287"/>
                    <a:pt x="638539" y="43619"/>
                    <a:pt x="783786" y="44054"/>
                  </a:cubicBezTo>
                  <a:cubicBezTo>
                    <a:pt x="909184" y="111535"/>
                    <a:pt x="580761" y="453596"/>
                    <a:pt x="639770" y="620118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円/楕円 38">
              <a:extLst>
                <a:ext uri="{FF2B5EF4-FFF2-40B4-BE49-F238E27FC236}">
                  <a16:creationId xmlns:a16="http://schemas.microsoft.com/office/drawing/2014/main" id="{2A40D572-6520-4145-9C74-712EAB6FB836}"/>
                </a:ext>
              </a:extLst>
            </p:cNvPr>
            <p:cNvSpPr/>
            <p:nvPr/>
          </p:nvSpPr>
          <p:spPr>
            <a:xfrm>
              <a:off x="3779912" y="4221088"/>
              <a:ext cx="72008" cy="7200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3" name="グループ化 152">
            <a:extLst>
              <a:ext uri="{FF2B5EF4-FFF2-40B4-BE49-F238E27FC236}">
                <a16:creationId xmlns:a16="http://schemas.microsoft.com/office/drawing/2014/main" id="{8EBF8DE4-F673-4A84-8C8A-E3CE579A6A96}"/>
              </a:ext>
            </a:extLst>
          </p:cNvPr>
          <p:cNvGrpSpPr/>
          <p:nvPr/>
        </p:nvGrpSpPr>
        <p:grpSpPr>
          <a:xfrm>
            <a:off x="666000" y="3960000"/>
            <a:ext cx="648072" cy="357147"/>
            <a:chOff x="4716016" y="4293096"/>
            <a:chExt cx="1514099" cy="834407"/>
          </a:xfrm>
        </p:grpSpPr>
        <p:sp>
          <p:nvSpPr>
            <p:cNvPr id="154" name="二等辺三角形 153">
              <a:extLst>
                <a:ext uri="{FF2B5EF4-FFF2-40B4-BE49-F238E27FC236}">
                  <a16:creationId xmlns:a16="http://schemas.microsoft.com/office/drawing/2014/main" id="{3535E960-DF86-4FD3-A1E1-3C6FA7655355}"/>
                </a:ext>
              </a:extLst>
            </p:cNvPr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円/楕円 25">
              <a:extLst>
                <a:ext uri="{FF2B5EF4-FFF2-40B4-BE49-F238E27FC236}">
                  <a16:creationId xmlns:a16="http://schemas.microsoft.com/office/drawing/2014/main" id="{D57B2AD9-045D-459D-94A0-E27D834767D8}"/>
                </a:ext>
              </a:extLst>
            </p:cNvPr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円/楕円 24">
              <a:extLst>
                <a:ext uri="{FF2B5EF4-FFF2-40B4-BE49-F238E27FC236}">
                  <a16:creationId xmlns:a16="http://schemas.microsoft.com/office/drawing/2014/main" id="{70CD59AF-69BC-4BCA-B3FF-0E5E80690601}"/>
                </a:ext>
              </a:extLst>
            </p:cNvPr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" name="円/楕円 23">
              <a:extLst>
                <a:ext uri="{FF2B5EF4-FFF2-40B4-BE49-F238E27FC236}">
                  <a16:creationId xmlns:a16="http://schemas.microsoft.com/office/drawing/2014/main" id="{753F7A02-38AC-4D93-8754-15F0F492609B}"/>
                </a:ext>
              </a:extLst>
            </p:cNvPr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" name="フリーフォーム 17">
              <a:extLst>
                <a:ext uri="{FF2B5EF4-FFF2-40B4-BE49-F238E27FC236}">
                  <a16:creationId xmlns:a16="http://schemas.microsoft.com/office/drawing/2014/main" id="{0C61627B-C526-47FB-B744-2B92D0D71DC6}"/>
                </a:ext>
              </a:extLst>
            </p:cNvPr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59" name="直線コネクタ 158">
              <a:extLst>
                <a:ext uri="{FF2B5EF4-FFF2-40B4-BE49-F238E27FC236}">
                  <a16:creationId xmlns:a16="http://schemas.microsoft.com/office/drawing/2014/main" id="{5B4A4EAC-9F88-4912-A443-C9F03458ADFF}"/>
                </a:ext>
              </a:extLst>
            </p:cNvPr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>
              <a:extLst>
                <a:ext uri="{FF2B5EF4-FFF2-40B4-BE49-F238E27FC236}">
                  <a16:creationId xmlns:a16="http://schemas.microsoft.com/office/drawing/2014/main" id="{6517D9EF-AE2B-4C6D-937E-03F1526484F7}"/>
                </a:ext>
              </a:extLst>
            </p:cNvPr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線コネクタ 160">
              <a:extLst>
                <a:ext uri="{FF2B5EF4-FFF2-40B4-BE49-F238E27FC236}">
                  <a16:creationId xmlns:a16="http://schemas.microsoft.com/office/drawing/2014/main" id="{0589406C-1D3F-44F8-B92C-CB40F3AA1F60}"/>
                </a:ext>
              </a:extLst>
            </p:cNvPr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>
              <a:extLst>
                <a:ext uri="{FF2B5EF4-FFF2-40B4-BE49-F238E27FC236}">
                  <a16:creationId xmlns:a16="http://schemas.microsoft.com/office/drawing/2014/main" id="{840DE532-F465-47B7-B129-AF36821BCC44}"/>
                </a:ext>
              </a:extLst>
            </p:cNvPr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6DD3F6EB-783C-4F12-9EA4-8EF4F5EF075F}"/>
              </a:ext>
            </a:extLst>
          </p:cNvPr>
          <p:cNvGrpSpPr/>
          <p:nvPr/>
        </p:nvGrpSpPr>
        <p:grpSpPr>
          <a:xfrm>
            <a:off x="180000" y="5040000"/>
            <a:ext cx="8454632" cy="420581"/>
            <a:chOff x="0" y="5600707"/>
            <a:chExt cx="9144000" cy="420581"/>
          </a:xfrm>
        </p:grpSpPr>
        <p:pic>
          <p:nvPicPr>
            <p:cNvPr id="51" name="図 50" descr="目盛り.png">
              <a:extLst>
                <a:ext uri="{FF2B5EF4-FFF2-40B4-BE49-F238E27FC236}">
                  <a16:creationId xmlns:a16="http://schemas.microsoft.com/office/drawing/2014/main" id="{2A273DDF-920F-444E-BAFF-427E86E88A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52" name="図 51" descr="目盛り.png">
              <a:extLst>
                <a:ext uri="{FF2B5EF4-FFF2-40B4-BE49-F238E27FC236}">
                  <a16:creationId xmlns:a16="http://schemas.microsoft.com/office/drawing/2014/main" id="{6CD36687-7A7C-4D2E-94D8-EC444494A2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53" name="図 52" descr="目盛り.png">
              <a:extLst>
                <a:ext uri="{FF2B5EF4-FFF2-40B4-BE49-F238E27FC236}">
                  <a16:creationId xmlns:a16="http://schemas.microsoft.com/office/drawing/2014/main" id="{58A42935-D416-4DF6-BC75-EC41963B20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54" name="図 53" descr="目盛り.png">
              <a:extLst>
                <a:ext uri="{FF2B5EF4-FFF2-40B4-BE49-F238E27FC236}">
                  <a16:creationId xmlns:a16="http://schemas.microsoft.com/office/drawing/2014/main" id="{3BC0E178-9C53-41C9-B71C-A497BA90F08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55" name="図 54" descr="目盛り.png">
              <a:extLst>
                <a:ext uri="{FF2B5EF4-FFF2-40B4-BE49-F238E27FC236}">
                  <a16:creationId xmlns:a16="http://schemas.microsoft.com/office/drawing/2014/main" id="{D3ACB7AC-0906-4B3D-BEA1-F5CBD98AA6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56" name="図 55" descr="目盛り.png">
              <a:extLst>
                <a:ext uri="{FF2B5EF4-FFF2-40B4-BE49-F238E27FC236}">
                  <a16:creationId xmlns:a16="http://schemas.microsoft.com/office/drawing/2014/main" id="{AF54B556-2691-41F2-B5CA-4F0A1B88F6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57" name="図 56" descr="目盛り.png">
              <a:extLst>
                <a:ext uri="{FF2B5EF4-FFF2-40B4-BE49-F238E27FC236}">
                  <a16:creationId xmlns:a16="http://schemas.microsoft.com/office/drawing/2014/main" id="{32AB6997-B8CF-4704-9886-568F17ED7A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58" name="図 57" descr="目盛り.png">
              <a:extLst>
                <a:ext uri="{FF2B5EF4-FFF2-40B4-BE49-F238E27FC236}">
                  <a16:creationId xmlns:a16="http://schemas.microsoft.com/office/drawing/2014/main" id="{311ED218-1173-4941-A728-E71965A4BA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59" name="図 58" descr="目盛り.png">
              <a:extLst>
                <a:ext uri="{FF2B5EF4-FFF2-40B4-BE49-F238E27FC236}">
                  <a16:creationId xmlns:a16="http://schemas.microsoft.com/office/drawing/2014/main" id="{E09A9E4F-39D7-4726-B649-4D97DF5A84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FB082752-31B3-4378-822F-BB8B7FAF7B2F}"/>
              </a:ext>
            </a:extLst>
          </p:cNvPr>
          <p:cNvCxnSpPr>
            <a:cxnSpLocks/>
          </p:cNvCxnSpPr>
          <p:nvPr/>
        </p:nvCxnSpPr>
        <p:spPr>
          <a:xfrm>
            <a:off x="666000" y="1955826"/>
            <a:ext cx="0" cy="30841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E59EAED8-AC73-4115-9C99-A55D488A7BA3}"/>
              </a:ext>
            </a:extLst>
          </p:cNvPr>
          <p:cNvSpPr txBox="1"/>
          <p:nvPr/>
        </p:nvSpPr>
        <p:spPr>
          <a:xfrm>
            <a:off x="704105" y="1436021"/>
            <a:ext cx="12302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ゴール</a:t>
            </a:r>
          </a:p>
        </p:txBody>
      </p:sp>
    </p:spTree>
    <p:extLst>
      <p:ext uri="{BB962C8B-B14F-4D97-AF65-F5344CB8AC3E}">
        <p14:creationId xmlns:p14="http://schemas.microsoft.com/office/powerpoint/2010/main" val="744429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19" y="864096"/>
            <a:ext cx="16816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10</a:t>
            </a:r>
            <a:endParaRPr kumimoji="1" lang="ja-JP" altLang="en-US" sz="4000" b="1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1A6F3833-24DC-48FB-981C-3B598675D4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00" y="2160000"/>
            <a:ext cx="1109568" cy="627942"/>
          </a:xfrm>
          <a:prstGeom prst="rect">
            <a:avLst/>
          </a:prstGeom>
        </p:spPr>
      </p:pic>
      <p:grpSp>
        <p:nvGrpSpPr>
          <p:cNvPr id="163" name="グループ化 162">
            <a:extLst>
              <a:ext uri="{FF2B5EF4-FFF2-40B4-BE49-F238E27FC236}">
                <a16:creationId xmlns:a16="http://schemas.microsoft.com/office/drawing/2014/main" id="{CED41B11-F306-4CC1-92FC-069EF2EF3427}"/>
              </a:ext>
            </a:extLst>
          </p:cNvPr>
          <p:cNvGrpSpPr/>
          <p:nvPr/>
        </p:nvGrpSpPr>
        <p:grpSpPr>
          <a:xfrm>
            <a:off x="0" y="3960000"/>
            <a:ext cx="648072" cy="357147"/>
            <a:chOff x="4716016" y="4293096"/>
            <a:chExt cx="1514099" cy="834407"/>
          </a:xfrm>
        </p:grpSpPr>
        <p:sp>
          <p:nvSpPr>
            <p:cNvPr id="164" name="二等辺三角形 163">
              <a:extLst>
                <a:ext uri="{FF2B5EF4-FFF2-40B4-BE49-F238E27FC236}">
                  <a16:creationId xmlns:a16="http://schemas.microsoft.com/office/drawing/2014/main" id="{896A7F8D-E768-428C-8B8F-3F0D494D53C0}"/>
                </a:ext>
              </a:extLst>
            </p:cNvPr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5" name="円/楕円 25">
              <a:extLst>
                <a:ext uri="{FF2B5EF4-FFF2-40B4-BE49-F238E27FC236}">
                  <a16:creationId xmlns:a16="http://schemas.microsoft.com/office/drawing/2014/main" id="{698540FF-3C43-4881-BD4B-1AA68DF0835E}"/>
                </a:ext>
              </a:extLst>
            </p:cNvPr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6" name="円/楕円 24">
              <a:extLst>
                <a:ext uri="{FF2B5EF4-FFF2-40B4-BE49-F238E27FC236}">
                  <a16:creationId xmlns:a16="http://schemas.microsoft.com/office/drawing/2014/main" id="{18E21EF4-8918-411A-AF74-B41A75F1140D}"/>
                </a:ext>
              </a:extLst>
            </p:cNvPr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7" name="円/楕円 23">
              <a:extLst>
                <a:ext uri="{FF2B5EF4-FFF2-40B4-BE49-F238E27FC236}">
                  <a16:creationId xmlns:a16="http://schemas.microsoft.com/office/drawing/2014/main" id="{80AFFFC1-0695-47C9-9C05-2EC4FB8648AF}"/>
                </a:ext>
              </a:extLst>
            </p:cNvPr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" name="フリーフォーム 17">
              <a:extLst>
                <a:ext uri="{FF2B5EF4-FFF2-40B4-BE49-F238E27FC236}">
                  <a16:creationId xmlns:a16="http://schemas.microsoft.com/office/drawing/2014/main" id="{0D234E0F-C17A-474D-9763-B6F68951B659}"/>
                </a:ext>
              </a:extLst>
            </p:cNvPr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69" name="直線コネクタ 168">
              <a:extLst>
                <a:ext uri="{FF2B5EF4-FFF2-40B4-BE49-F238E27FC236}">
                  <a16:creationId xmlns:a16="http://schemas.microsoft.com/office/drawing/2014/main" id="{8CBFA22A-C163-4D07-9B14-2778903A012D}"/>
                </a:ext>
              </a:extLst>
            </p:cNvPr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線コネクタ 169">
              <a:extLst>
                <a:ext uri="{FF2B5EF4-FFF2-40B4-BE49-F238E27FC236}">
                  <a16:creationId xmlns:a16="http://schemas.microsoft.com/office/drawing/2014/main" id="{6BEBD7F0-F455-4661-8A66-1588B1945200}"/>
                </a:ext>
              </a:extLst>
            </p:cNvPr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線コネクタ 170">
              <a:extLst>
                <a:ext uri="{FF2B5EF4-FFF2-40B4-BE49-F238E27FC236}">
                  <a16:creationId xmlns:a16="http://schemas.microsoft.com/office/drawing/2014/main" id="{C758517B-FC16-44F8-8710-9FC2282D78CB}"/>
                </a:ext>
              </a:extLst>
            </p:cNvPr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線コネクタ 171">
              <a:extLst>
                <a:ext uri="{FF2B5EF4-FFF2-40B4-BE49-F238E27FC236}">
                  <a16:creationId xmlns:a16="http://schemas.microsoft.com/office/drawing/2014/main" id="{E0C7E4B3-5D53-4A8D-9E43-9A2798C86619}"/>
                </a:ext>
              </a:extLst>
            </p:cNvPr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6D733016-F41F-4793-8BCB-E10E742E95E9}"/>
              </a:ext>
            </a:extLst>
          </p:cNvPr>
          <p:cNvGrpSpPr/>
          <p:nvPr/>
        </p:nvGrpSpPr>
        <p:grpSpPr>
          <a:xfrm>
            <a:off x="180000" y="5040000"/>
            <a:ext cx="8454632" cy="420581"/>
            <a:chOff x="0" y="5600707"/>
            <a:chExt cx="9144000" cy="420581"/>
          </a:xfrm>
        </p:grpSpPr>
        <p:pic>
          <p:nvPicPr>
            <p:cNvPr id="46" name="図 45" descr="目盛り.png">
              <a:extLst>
                <a:ext uri="{FF2B5EF4-FFF2-40B4-BE49-F238E27FC236}">
                  <a16:creationId xmlns:a16="http://schemas.microsoft.com/office/drawing/2014/main" id="{A2738CE3-0945-4CD0-B0CF-03AAD23CC1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47" name="図 46" descr="目盛り.png">
              <a:extLst>
                <a:ext uri="{FF2B5EF4-FFF2-40B4-BE49-F238E27FC236}">
                  <a16:creationId xmlns:a16="http://schemas.microsoft.com/office/drawing/2014/main" id="{A3FD7630-7C6C-49C0-8848-E582552F2E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48" name="図 47" descr="目盛り.png">
              <a:extLst>
                <a:ext uri="{FF2B5EF4-FFF2-40B4-BE49-F238E27FC236}">
                  <a16:creationId xmlns:a16="http://schemas.microsoft.com/office/drawing/2014/main" id="{72881B4C-E929-4C55-B026-F5202D140A1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49" name="図 48" descr="目盛り.png">
              <a:extLst>
                <a:ext uri="{FF2B5EF4-FFF2-40B4-BE49-F238E27FC236}">
                  <a16:creationId xmlns:a16="http://schemas.microsoft.com/office/drawing/2014/main" id="{1CD0AFF7-A473-43E2-A5FD-A3D6A842E9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50" name="図 49" descr="目盛り.png">
              <a:extLst>
                <a:ext uri="{FF2B5EF4-FFF2-40B4-BE49-F238E27FC236}">
                  <a16:creationId xmlns:a16="http://schemas.microsoft.com/office/drawing/2014/main" id="{A63F7C1B-1301-43BD-8CD0-3EF392CDD7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51" name="図 50" descr="目盛り.png">
              <a:extLst>
                <a:ext uri="{FF2B5EF4-FFF2-40B4-BE49-F238E27FC236}">
                  <a16:creationId xmlns:a16="http://schemas.microsoft.com/office/drawing/2014/main" id="{70FE5565-4F10-4412-9887-D47D45F84B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52" name="図 51" descr="目盛り.png">
              <a:extLst>
                <a:ext uri="{FF2B5EF4-FFF2-40B4-BE49-F238E27FC236}">
                  <a16:creationId xmlns:a16="http://schemas.microsoft.com/office/drawing/2014/main" id="{09F46710-6444-49B8-9BCC-5D6BCA56BCD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53" name="図 52" descr="目盛り.png">
              <a:extLst>
                <a:ext uri="{FF2B5EF4-FFF2-40B4-BE49-F238E27FC236}">
                  <a16:creationId xmlns:a16="http://schemas.microsoft.com/office/drawing/2014/main" id="{D8A32B28-7265-4A01-A6F8-64E7B11C1F9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54" name="図 53" descr="目盛り.png">
              <a:extLst>
                <a:ext uri="{FF2B5EF4-FFF2-40B4-BE49-F238E27FC236}">
                  <a16:creationId xmlns:a16="http://schemas.microsoft.com/office/drawing/2014/main" id="{AF5AB66F-4715-49EC-94CF-E9907621CDE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7A389DBD-84E7-419A-A89C-56FEE9B2286F}"/>
              </a:ext>
            </a:extLst>
          </p:cNvPr>
          <p:cNvCxnSpPr>
            <a:cxnSpLocks/>
          </p:cNvCxnSpPr>
          <p:nvPr/>
        </p:nvCxnSpPr>
        <p:spPr>
          <a:xfrm>
            <a:off x="666000" y="1955826"/>
            <a:ext cx="0" cy="30841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0585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19" y="864096"/>
            <a:ext cx="168161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11</a:t>
            </a:r>
          </a:p>
          <a:p>
            <a:endParaRPr kumimoji="1" lang="en-US" altLang="ja-JP" sz="4000" b="1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1A6F3833-24DC-48FB-981C-3B598675D4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0000" y="2160000"/>
            <a:ext cx="1109568" cy="627942"/>
          </a:xfrm>
          <a:prstGeom prst="rect">
            <a:avLst/>
          </a:prstGeom>
        </p:spPr>
      </p:pic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1409C8E0-75EE-4150-A1F2-CC4C30C4B2D1}"/>
              </a:ext>
            </a:extLst>
          </p:cNvPr>
          <p:cNvGrpSpPr/>
          <p:nvPr/>
        </p:nvGrpSpPr>
        <p:grpSpPr>
          <a:xfrm>
            <a:off x="180000" y="5040000"/>
            <a:ext cx="8454632" cy="420581"/>
            <a:chOff x="0" y="5600707"/>
            <a:chExt cx="9144000" cy="420581"/>
          </a:xfrm>
        </p:grpSpPr>
        <p:pic>
          <p:nvPicPr>
            <p:cNvPr id="27" name="図 26" descr="目盛り.png">
              <a:extLst>
                <a:ext uri="{FF2B5EF4-FFF2-40B4-BE49-F238E27FC236}">
                  <a16:creationId xmlns:a16="http://schemas.microsoft.com/office/drawing/2014/main" id="{A97DCAA4-D0EE-4925-9E77-ECD856FA3C7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28" name="図 27" descr="目盛り.png">
              <a:extLst>
                <a:ext uri="{FF2B5EF4-FFF2-40B4-BE49-F238E27FC236}">
                  <a16:creationId xmlns:a16="http://schemas.microsoft.com/office/drawing/2014/main" id="{1B1E9892-3B4F-4480-9E37-A8543E8BE2D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39" name="図 38" descr="目盛り.png">
              <a:extLst>
                <a:ext uri="{FF2B5EF4-FFF2-40B4-BE49-F238E27FC236}">
                  <a16:creationId xmlns:a16="http://schemas.microsoft.com/office/drawing/2014/main" id="{30F4E937-59EE-4A41-8AD0-54492C551E8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40" name="図 39" descr="目盛り.png">
              <a:extLst>
                <a:ext uri="{FF2B5EF4-FFF2-40B4-BE49-F238E27FC236}">
                  <a16:creationId xmlns:a16="http://schemas.microsoft.com/office/drawing/2014/main" id="{00545A5F-E446-40BB-A4E2-E750A7F0443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41" name="図 40" descr="目盛り.png">
              <a:extLst>
                <a:ext uri="{FF2B5EF4-FFF2-40B4-BE49-F238E27FC236}">
                  <a16:creationId xmlns:a16="http://schemas.microsoft.com/office/drawing/2014/main" id="{66934952-0724-4060-992E-32E551668E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42" name="図 41" descr="目盛り.png">
              <a:extLst>
                <a:ext uri="{FF2B5EF4-FFF2-40B4-BE49-F238E27FC236}">
                  <a16:creationId xmlns:a16="http://schemas.microsoft.com/office/drawing/2014/main" id="{28EB668A-A102-4B49-8A9C-12EFB8A4449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43" name="図 42" descr="目盛り.png">
              <a:extLst>
                <a:ext uri="{FF2B5EF4-FFF2-40B4-BE49-F238E27FC236}">
                  <a16:creationId xmlns:a16="http://schemas.microsoft.com/office/drawing/2014/main" id="{9029AE68-545A-40BD-96A4-DF968B6AD4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44" name="図 43" descr="目盛り.png">
              <a:extLst>
                <a:ext uri="{FF2B5EF4-FFF2-40B4-BE49-F238E27FC236}">
                  <a16:creationId xmlns:a16="http://schemas.microsoft.com/office/drawing/2014/main" id="{85811EE8-1452-4E3F-845D-51D8F639D2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45" name="図 44" descr="目盛り.png">
              <a:extLst>
                <a:ext uri="{FF2B5EF4-FFF2-40B4-BE49-F238E27FC236}">
                  <a16:creationId xmlns:a16="http://schemas.microsoft.com/office/drawing/2014/main" id="{98E26B2E-8EF7-4F13-8205-81FA33EFE21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A0E841A4-4A23-46A5-A5FF-ED5CC5B8255C}"/>
              </a:ext>
            </a:extLst>
          </p:cNvPr>
          <p:cNvCxnSpPr>
            <a:cxnSpLocks/>
          </p:cNvCxnSpPr>
          <p:nvPr/>
        </p:nvCxnSpPr>
        <p:spPr>
          <a:xfrm>
            <a:off x="666000" y="1955826"/>
            <a:ext cx="0" cy="30841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805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19" y="864096"/>
            <a:ext cx="16816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12</a:t>
            </a:r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10523FA0-C5AD-4CD6-A723-32EC836DAABD}"/>
              </a:ext>
            </a:extLst>
          </p:cNvPr>
          <p:cNvGrpSpPr/>
          <p:nvPr/>
        </p:nvGrpSpPr>
        <p:grpSpPr>
          <a:xfrm>
            <a:off x="180000" y="5040000"/>
            <a:ext cx="8454632" cy="420581"/>
            <a:chOff x="0" y="5600707"/>
            <a:chExt cx="9144000" cy="420581"/>
          </a:xfrm>
        </p:grpSpPr>
        <p:pic>
          <p:nvPicPr>
            <p:cNvPr id="26" name="図 25" descr="目盛り.png">
              <a:extLst>
                <a:ext uri="{FF2B5EF4-FFF2-40B4-BE49-F238E27FC236}">
                  <a16:creationId xmlns:a16="http://schemas.microsoft.com/office/drawing/2014/main" id="{CBA47D9C-DF37-498B-BFFE-1FA2ACF65B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27" name="図 26" descr="目盛り.png">
              <a:extLst>
                <a:ext uri="{FF2B5EF4-FFF2-40B4-BE49-F238E27FC236}">
                  <a16:creationId xmlns:a16="http://schemas.microsoft.com/office/drawing/2014/main" id="{B470C9D9-DEF5-467B-AC57-66DF775A44C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28" name="図 27" descr="目盛り.png">
              <a:extLst>
                <a:ext uri="{FF2B5EF4-FFF2-40B4-BE49-F238E27FC236}">
                  <a16:creationId xmlns:a16="http://schemas.microsoft.com/office/drawing/2014/main" id="{80763AD2-EF36-43B7-9309-9BF3252A80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39" name="図 38" descr="目盛り.png">
              <a:extLst>
                <a:ext uri="{FF2B5EF4-FFF2-40B4-BE49-F238E27FC236}">
                  <a16:creationId xmlns:a16="http://schemas.microsoft.com/office/drawing/2014/main" id="{3DFDF398-5479-4D87-A686-B474A698EB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40" name="図 39" descr="目盛り.png">
              <a:extLst>
                <a:ext uri="{FF2B5EF4-FFF2-40B4-BE49-F238E27FC236}">
                  <a16:creationId xmlns:a16="http://schemas.microsoft.com/office/drawing/2014/main" id="{EB331E84-1E2D-496E-A1AF-33B1C04634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41" name="図 40" descr="目盛り.png">
              <a:extLst>
                <a:ext uri="{FF2B5EF4-FFF2-40B4-BE49-F238E27FC236}">
                  <a16:creationId xmlns:a16="http://schemas.microsoft.com/office/drawing/2014/main" id="{46DB63C2-4A60-4A1E-8488-81832AB9D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42" name="図 41" descr="目盛り.png">
              <a:extLst>
                <a:ext uri="{FF2B5EF4-FFF2-40B4-BE49-F238E27FC236}">
                  <a16:creationId xmlns:a16="http://schemas.microsoft.com/office/drawing/2014/main" id="{3CB1252F-CACD-4EB9-9812-CF156ECDB7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43" name="図 42" descr="目盛り.png">
              <a:extLst>
                <a:ext uri="{FF2B5EF4-FFF2-40B4-BE49-F238E27FC236}">
                  <a16:creationId xmlns:a16="http://schemas.microsoft.com/office/drawing/2014/main" id="{106ACEDA-85F8-4004-AD64-4AB99C7F1B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44" name="図 43" descr="目盛り.png">
              <a:extLst>
                <a:ext uri="{FF2B5EF4-FFF2-40B4-BE49-F238E27FC236}">
                  <a16:creationId xmlns:a16="http://schemas.microsoft.com/office/drawing/2014/main" id="{9634A735-F736-4667-A7AA-6F1E60D106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9669EB3-2C7B-4C72-82C8-52D69D0A7347}"/>
              </a:ext>
            </a:extLst>
          </p:cNvPr>
          <p:cNvCxnSpPr>
            <a:cxnSpLocks/>
          </p:cNvCxnSpPr>
          <p:nvPr/>
        </p:nvCxnSpPr>
        <p:spPr>
          <a:xfrm>
            <a:off x="666000" y="1955826"/>
            <a:ext cx="0" cy="30841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93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19" y="864096"/>
            <a:ext cx="66218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ウサギとカメではどちらが</a:t>
            </a:r>
            <a:endParaRPr kumimoji="1" lang="en-US" altLang="ja-JP" sz="4000" b="1" dirty="0"/>
          </a:p>
          <a:p>
            <a:r>
              <a:rPr kumimoji="1" lang="ja-JP" altLang="en-US" sz="4000" b="1" dirty="0"/>
              <a:t>速かったでしょうか。</a:t>
            </a:r>
          </a:p>
        </p:txBody>
      </p:sp>
    </p:spTree>
    <p:extLst>
      <p:ext uri="{BB962C8B-B14F-4D97-AF65-F5344CB8AC3E}">
        <p14:creationId xmlns:p14="http://schemas.microsoft.com/office/powerpoint/2010/main" val="35248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19" y="864096"/>
            <a:ext cx="55020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スタートしたときの速さを比べましょう。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22016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263976" y="1122101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</a:t>
            </a:r>
            <a:endParaRPr kumimoji="1" lang="ja-JP" altLang="en-US" sz="4000" b="1" dirty="0"/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4A2F059B-81CC-47AA-B357-DDE84A3BBC1E}"/>
              </a:ext>
            </a:extLst>
          </p:cNvPr>
          <p:cNvGrpSpPr/>
          <p:nvPr/>
        </p:nvGrpSpPr>
        <p:grpSpPr>
          <a:xfrm>
            <a:off x="6480000" y="2160000"/>
            <a:ext cx="1230299" cy="621819"/>
            <a:chOff x="3428174" y="3384946"/>
            <a:chExt cx="2374125" cy="1199933"/>
          </a:xfrm>
        </p:grpSpPr>
        <p:sp>
          <p:nvSpPr>
            <p:cNvPr id="43" name="フリーフォーム 28">
              <a:extLst>
                <a:ext uri="{FF2B5EF4-FFF2-40B4-BE49-F238E27FC236}">
                  <a16:creationId xmlns:a16="http://schemas.microsoft.com/office/drawing/2014/main" id="{A47076B2-CB07-4B6E-8861-ECC0674A9732}"/>
                </a:ext>
              </a:extLst>
            </p:cNvPr>
            <p:cNvSpPr/>
            <p:nvPr/>
          </p:nvSpPr>
          <p:spPr>
            <a:xfrm>
              <a:off x="3428174" y="3384946"/>
              <a:ext cx="2374125" cy="1199933"/>
            </a:xfrm>
            <a:custGeom>
              <a:avLst/>
              <a:gdLst>
                <a:gd name="connsiteX0" fmla="*/ 168022 w 1584176"/>
                <a:gd name="connsiteY0" fmla="*/ 0 h 1008112"/>
                <a:gd name="connsiteX1" fmla="*/ 1416154 w 1584176"/>
                <a:gd name="connsiteY1" fmla="*/ 0 h 1008112"/>
                <a:gd name="connsiteX2" fmla="*/ 1584176 w 1584176"/>
                <a:gd name="connsiteY2" fmla="*/ 168022 h 1008112"/>
                <a:gd name="connsiteX3" fmla="*/ 1584176 w 1584176"/>
                <a:gd name="connsiteY3" fmla="*/ 1008112 h 1008112"/>
                <a:gd name="connsiteX4" fmla="*/ 1584176 w 1584176"/>
                <a:gd name="connsiteY4" fmla="*/ 1008112 h 1008112"/>
                <a:gd name="connsiteX5" fmla="*/ 0 w 1584176"/>
                <a:gd name="connsiteY5" fmla="*/ 1008112 h 1008112"/>
                <a:gd name="connsiteX6" fmla="*/ 0 w 1584176"/>
                <a:gd name="connsiteY6" fmla="*/ 1008112 h 1008112"/>
                <a:gd name="connsiteX7" fmla="*/ 0 w 1584176"/>
                <a:gd name="connsiteY7" fmla="*/ 168022 h 1008112"/>
                <a:gd name="connsiteX8" fmla="*/ 168022 w 1584176"/>
                <a:gd name="connsiteY8" fmla="*/ 0 h 1008112"/>
                <a:gd name="connsiteX0" fmla="*/ 0 w 1584176"/>
                <a:gd name="connsiteY0" fmla="*/ 168022 h 1008112"/>
                <a:gd name="connsiteX1" fmla="*/ 1416154 w 1584176"/>
                <a:gd name="connsiteY1" fmla="*/ 0 h 1008112"/>
                <a:gd name="connsiteX2" fmla="*/ 1584176 w 1584176"/>
                <a:gd name="connsiteY2" fmla="*/ 168022 h 1008112"/>
                <a:gd name="connsiteX3" fmla="*/ 1584176 w 1584176"/>
                <a:gd name="connsiteY3" fmla="*/ 1008112 h 1008112"/>
                <a:gd name="connsiteX4" fmla="*/ 1584176 w 1584176"/>
                <a:gd name="connsiteY4" fmla="*/ 1008112 h 1008112"/>
                <a:gd name="connsiteX5" fmla="*/ 0 w 1584176"/>
                <a:gd name="connsiteY5" fmla="*/ 1008112 h 1008112"/>
                <a:gd name="connsiteX6" fmla="*/ 0 w 1584176"/>
                <a:gd name="connsiteY6" fmla="*/ 1008112 h 1008112"/>
                <a:gd name="connsiteX7" fmla="*/ 0 w 1584176"/>
                <a:gd name="connsiteY7" fmla="*/ 168022 h 1008112"/>
                <a:gd name="connsiteX0" fmla="*/ 0 w 1584176"/>
                <a:gd name="connsiteY0" fmla="*/ 0 h 840090"/>
                <a:gd name="connsiteX1" fmla="*/ 1584176 w 1584176"/>
                <a:gd name="connsiteY1" fmla="*/ 0 h 840090"/>
                <a:gd name="connsiteX2" fmla="*/ 1584176 w 1584176"/>
                <a:gd name="connsiteY2" fmla="*/ 840090 h 840090"/>
                <a:gd name="connsiteX3" fmla="*/ 1584176 w 1584176"/>
                <a:gd name="connsiteY3" fmla="*/ 840090 h 840090"/>
                <a:gd name="connsiteX4" fmla="*/ 0 w 1584176"/>
                <a:gd name="connsiteY4" fmla="*/ 840090 h 840090"/>
                <a:gd name="connsiteX5" fmla="*/ 0 w 1584176"/>
                <a:gd name="connsiteY5" fmla="*/ 840090 h 840090"/>
                <a:gd name="connsiteX6" fmla="*/ 0 w 1584176"/>
                <a:gd name="connsiteY6" fmla="*/ 0 h 840090"/>
                <a:gd name="connsiteX0" fmla="*/ 288032 w 1584176"/>
                <a:gd name="connsiteY0" fmla="*/ 120010 h 840090"/>
                <a:gd name="connsiteX1" fmla="*/ 1584176 w 1584176"/>
                <a:gd name="connsiteY1" fmla="*/ 0 h 840090"/>
                <a:gd name="connsiteX2" fmla="*/ 1584176 w 1584176"/>
                <a:gd name="connsiteY2" fmla="*/ 840090 h 840090"/>
                <a:gd name="connsiteX3" fmla="*/ 1584176 w 1584176"/>
                <a:gd name="connsiteY3" fmla="*/ 840090 h 840090"/>
                <a:gd name="connsiteX4" fmla="*/ 0 w 1584176"/>
                <a:gd name="connsiteY4" fmla="*/ 840090 h 840090"/>
                <a:gd name="connsiteX5" fmla="*/ 0 w 1584176"/>
                <a:gd name="connsiteY5" fmla="*/ 840090 h 840090"/>
                <a:gd name="connsiteX6" fmla="*/ 288032 w 1584176"/>
                <a:gd name="connsiteY6" fmla="*/ 120010 h 840090"/>
                <a:gd name="connsiteX0" fmla="*/ 288032 w 1584176"/>
                <a:gd name="connsiteY0" fmla="*/ 0 h 720080"/>
                <a:gd name="connsiteX1" fmla="*/ 1296144 w 1584176"/>
                <a:gd name="connsiteY1" fmla="*/ 0 h 720080"/>
                <a:gd name="connsiteX2" fmla="*/ 1584176 w 1584176"/>
                <a:gd name="connsiteY2" fmla="*/ 720080 h 720080"/>
                <a:gd name="connsiteX3" fmla="*/ 1584176 w 1584176"/>
                <a:gd name="connsiteY3" fmla="*/ 720080 h 720080"/>
                <a:gd name="connsiteX4" fmla="*/ 0 w 1584176"/>
                <a:gd name="connsiteY4" fmla="*/ 720080 h 720080"/>
                <a:gd name="connsiteX5" fmla="*/ 0 w 1584176"/>
                <a:gd name="connsiteY5" fmla="*/ 720080 h 720080"/>
                <a:gd name="connsiteX6" fmla="*/ 288032 w 1584176"/>
                <a:gd name="connsiteY6" fmla="*/ 0 h 720080"/>
                <a:gd name="connsiteX0" fmla="*/ 288032 w 1584176"/>
                <a:gd name="connsiteY0" fmla="*/ 254963 h 975043"/>
                <a:gd name="connsiteX1" fmla="*/ 1296144 w 1584176"/>
                <a:gd name="connsiteY1" fmla="*/ 254963 h 975043"/>
                <a:gd name="connsiteX2" fmla="*/ 1584176 w 1584176"/>
                <a:gd name="connsiteY2" fmla="*/ 975043 h 975043"/>
                <a:gd name="connsiteX3" fmla="*/ 1584176 w 1584176"/>
                <a:gd name="connsiteY3" fmla="*/ 975043 h 975043"/>
                <a:gd name="connsiteX4" fmla="*/ 0 w 1584176"/>
                <a:gd name="connsiteY4" fmla="*/ 975043 h 975043"/>
                <a:gd name="connsiteX5" fmla="*/ 0 w 1584176"/>
                <a:gd name="connsiteY5" fmla="*/ 975043 h 975043"/>
                <a:gd name="connsiteX6" fmla="*/ 288032 w 1584176"/>
                <a:gd name="connsiteY6" fmla="*/ 254963 h 975043"/>
                <a:gd name="connsiteX0" fmla="*/ 288032 w 1584176"/>
                <a:gd name="connsiteY0" fmla="*/ 254963 h 975043"/>
                <a:gd name="connsiteX1" fmla="*/ 1296144 w 1584176"/>
                <a:gd name="connsiteY1" fmla="*/ 254963 h 975043"/>
                <a:gd name="connsiteX2" fmla="*/ 1584176 w 1584176"/>
                <a:gd name="connsiteY2" fmla="*/ 975043 h 975043"/>
                <a:gd name="connsiteX3" fmla="*/ 1584176 w 1584176"/>
                <a:gd name="connsiteY3" fmla="*/ 975043 h 975043"/>
                <a:gd name="connsiteX4" fmla="*/ 0 w 1584176"/>
                <a:gd name="connsiteY4" fmla="*/ 975043 h 975043"/>
                <a:gd name="connsiteX5" fmla="*/ 0 w 1584176"/>
                <a:gd name="connsiteY5" fmla="*/ 975043 h 975043"/>
                <a:gd name="connsiteX6" fmla="*/ 288032 w 1584176"/>
                <a:gd name="connsiteY6" fmla="*/ 254963 h 975043"/>
                <a:gd name="connsiteX0" fmla="*/ 288032 w 1584176"/>
                <a:gd name="connsiteY0" fmla="*/ 254963 h 975043"/>
                <a:gd name="connsiteX1" fmla="*/ 1296144 w 1584176"/>
                <a:gd name="connsiteY1" fmla="*/ 254963 h 975043"/>
                <a:gd name="connsiteX2" fmla="*/ 1584176 w 1584176"/>
                <a:gd name="connsiteY2" fmla="*/ 975043 h 975043"/>
                <a:gd name="connsiteX3" fmla="*/ 1584176 w 1584176"/>
                <a:gd name="connsiteY3" fmla="*/ 975043 h 975043"/>
                <a:gd name="connsiteX4" fmla="*/ 0 w 1584176"/>
                <a:gd name="connsiteY4" fmla="*/ 975043 h 975043"/>
                <a:gd name="connsiteX5" fmla="*/ 0 w 1584176"/>
                <a:gd name="connsiteY5" fmla="*/ 975043 h 975043"/>
                <a:gd name="connsiteX6" fmla="*/ 171554 w 1584176"/>
                <a:gd name="connsiteY6" fmla="*/ 605308 h 975043"/>
                <a:gd name="connsiteX7" fmla="*/ 288032 w 1584176"/>
                <a:gd name="connsiteY7" fmla="*/ 254963 h 975043"/>
                <a:gd name="connsiteX0" fmla="*/ 1080120 w 2376264"/>
                <a:gd name="connsiteY0" fmla="*/ 254963 h 975043"/>
                <a:gd name="connsiteX1" fmla="*/ 2088232 w 2376264"/>
                <a:gd name="connsiteY1" fmla="*/ 254963 h 975043"/>
                <a:gd name="connsiteX2" fmla="*/ 2376264 w 2376264"/>
                <a:gd name="connsiteY2" fmla="*/ 975043 h 975043"/>
                <a:gd name="connsiteX3" fmla="*/ 2376264 w 2376264"/>
                <a:gd name="connsiteY3" fmla="*/ 975043 h 975043"/>
                <a:gd name="connsiteX4" fmla="*/ 792088 w 2376264"/>
                <a:gd name="connsiteY4" fmla="*/ 975043 h 975043"/>
                <a:gd name="connsiteX5" fmla="*/ 792088 w 2376264"/>
                <a:gd name="connsiteY5" fmla="*/ 975043 h 975043"/>
                <a:gd name="connsiteX6" fmla="*/ 0 w 2376264"/>
                <a:gd name="connsiteY6" fmla="*/ 615004 h 975043"/>
                <a:gd name="connsiteX7" fmla="*/ 1080120 w 2376264"/>
                <a:gd name="connsiteY7" fmla="*/ 254963 h 975043"/>
                <a:gd name="connsiteX0" fmla="*/ 1080120 w 2376264"/>
                <a:gd name="connsiteY0" fmla="*/ 254963 h 975043"/>
                <a:gd name="connsiteX1" fmla="*/ 2088232 w 2376264"/>
                <a:gd name="connsiteY1" fmla="*/ 254963 h 975043"/>
                <a:gd name="connsiteX2" fmla="*/ 2225771 w 2376264"/>
                <a:gd name="connsiteY2" fmla="*/ 528034 h 975043"/>
                <a:gd name="connsiteX3" fmla="*/ 2376264 w 2376264"/>
                <a:gd name="connsiteY3" fmla="*/ 975043 h 975043"/>
                <a:gd name="connsiteX4" fmla="*/ 2376264 w 2376264"/>
                <a:gd name="connsiteY4" fmla="*/ 975043 h 975043"/>
                <a:gd name="connsiteX5" fmla="*/ 792088 w 2376264"/>
                <a:gd name="connsiteY5" fmla="*/ 975043 h 975043"/>
                <a:gd name="connsiteX6" fmla="*/ 792088 w 2376264"/>
                <a:gd name="connsiteY6" fmla="*/ 975043 h 975043"/>
                <a:gd name="connsiteX7" fmla="*/ 0 w 2376264"/>
                <a:gd name="connsiteY7" fmla="*/ 615004 h 975043"/>
                <a:gd name="connsiteX8" fmla="*/ 1080120 w 2376264"/>
                <a:gd name="connsiteY8" fmla="*/ 254963 h 975043"/>
                <a:gd name="connsiteX0" fmla="*/ 1080120 w 2670459"/>
                <a:gd name="connsiteY0" fmla="*/ 254963 h 975043"/>
                <a:gd name="connsiteX1" fmla="*/ 2088232 w 2670459"/>
                <a:gd name="connsiteY1" fmla="*/ 254963 h 975043"/>
                <a:gd name="connsiteX2" fmla="*/ 2225771 w 2670459"/>
                <a:gd name="connsiteY2" fmla="*/ 528034 h 975043"/>
                <a:gd name="connsiteX3" fmla="*/ 2376264 w 2670459"/>
                <a:gd name="connsiteY3" fmla="*/ 975043 h 975043"/>
                <a:gd name="connsiteX4" fmla="*/ 2376264 w 2670459"/>
                <a:gd name="connsiteY4" fmla="*/ 975043 h 975043"/>
                <a:gd name="connsiteX5" fmla="*/ 792088 w 2670459"/>
                <a:gd name="connsiteY5" fmla="*/ 975043 h 975043"/>
                <a:gd name="connsiteX6" fmla="*/ 792088 w 2670459"/>
                <a:gd name="connsiteY6" fmla="*/ 975043 h 975043"/>
                <a:gd name="connsiteX7" fmla="*/ 0 w 2670459"/>
                <a:gd name="connsiteY7" fmla="*/ 615004 h 975043"/>
                <a:gd name="connsiteX8" fmla="*/ 1080120 w 2670459"/>
                <a:gd name="connsiteY8" fmla="*/ 254963 h 975043"/>
                <a:gd name="connsiteX0" fmla="*/ 1080120 w 2670459"/>
                <a:gd name="connsiteY0" fmla="*/ 254963 h 975043"/>
                <a:gd name="connsiteX1" fmla="*/ 2088232 w 2670459"/>
                <a:gd name="connsiteY1" fmla="*/ 254963 h 975043"/>
                <a:gd name="connsiteX2" fmla="*/ 2225771 w 2670459"/>
                <a:gd name="connsiteY2" fmla="*/ 528034 h 975043"/>
                <a:gd name="connsiteX3" fmla="*/ 2376264 w 2670459"/>
                <a:gd name="connsiteY3" fmla="*/ 975043 h 975043"/>
                <a:gd name="connsiteX4" fmla="*/ 2376264 w 2670459"/>
                <a:gd name="connsiteY4" fmla="*/ 975043 h 975043"/>
                <a:gd name="connsiteX5" fmla="*/ 792088 w 2670459"/>
                <a:gd name="connsiteY5" fmla="*/ 975043 h 975043"/>
                <a:gd name="connsiteX6" fmla="*/ 792088 w 2670459"/>
                <a:gd name="connsiteY6" fmla="*/ 975043 h 975043"/>
                <a:gd name="connsiteX7" fmla="*/ 0 w 2670459"/>
                <a:gd name="connsiteY7" fmla="*/ 615004 h 975043"/>
                <a:gd name="connsiteX8" fmla="*/ 1080120 w 2670459"/>
                <a:gd name="connsiteY8" fmla="*/ 254963 h 975043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376264 w 2670459"/>
                <a:gd name="connsiteY3" fmla="*/ 975043 h 975044"/>
                <a:gd name="connsiteX4" fmla="*/ 2232248 w 2670459"/>
                <a:gd name="connsiteY4" fmla="*/ 975044 h 975044"/>
                <a:gd name="connsiteX5" fmla="*/ 792088 w 2670459"/>
                <a:gd name="connsiteY5" fmla="*/ 975043 h 975044"/>
                <a:gd name="connsiteX6" fmla="*/ 792088 w 2670459"/>
                <a:gd name="connsiteY6" fmla="*/ 975043 h 975044"/>
                <a:gd name="connsiteX7" fmla="*/ 0 w 2670459"/>
                <a:gd name="connsiteY7" fmla="*/ 615004 h 975044"/>
                <a:gd name="connsiteX8" fmla="*/ 1080120 w 2670459"/>
                <a:gd name="connsiteY8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864096 w 2454435"/>
                <a:gd name="connsiteY0" fmla="*/ 254963 h 975044"/>
                <a:gd name="connsiteX1" fmla="*/ 1872208 w 2454435"/>
                <a:gd name="connsiteY1" fmla="*/ 254963 h 975044"/>
                <a:gd name="connsiteX2" fmla="*/ 2009747 w 2454435"/>
                <a:gd name="connsiteY2" fmla="*/ 528034 h 975044"/>
                <a:gd name="connsiteX3" fmla="*/ 2016224 w 2454435"/>
                <a:gd name="connsiteY3" fmla="*/ 975044 h 975044"/>
                <a:gd name="connsiteX4" fmla="*/ 576064 w 2454435"/>
                <a:gd name="connsiteY4" fmla="*/ 975043 h 975044"/>
                <a:gd name="connsiteX5" fmla="*/ 576064 w 2454435"/>
                <a:gd name="connsiteY5" fmla="*/ 975043 h 975044"/>
                <a:gd name="connsiteX6" fmla="*/ 0 w 2454435"/>
                <a:gd name="connsiteY6" fmla="*/ 759019 h 975044"/>
                <a:gd name="connsiteX7" fmla="*/ 864096 w 2454435"/>
                <a:gd name="connsiteY7" fmla="*/ 254963 h 975044"/>
                <a:gd name="connsiteX0" fmla="*/ 887456 w 2477795"/>
                <a:gd name="connsiteY0" fmla="*/ 254963 h 978794"/>
                <a:gd name="connsiteX1" fmla="*/ 1895568 w 2477795"/>
                <a:gd name="connsiteY1" fmla="*/ 254963 h 978794"/>
                <a:gd name="connsiteX2" fmla="*/ 2033107 w 2477795"/>
                <a:gd name="connsiteY2" fmla="*/ 528034 h 978794"/>
                <a:gd name="connsiteX3" fmla="*/ 2039584 w 2477795"/>
                <a:gd name="connsiteY3" fmla="*/ 975044 h 978794"/>
                <a:gd name="connsiteX4" fmla="*/ 599424 w 2477795"/>
                <a:gd name="connsiteY4" fmla="*/ 975043 h 978794"/>
                <a:gd name="connsiteX5" fmla="*/ 599424 w 2477795"/>
                <a:gd name="connsiteY5" fmla="*/ 975043 h 978794"/>
                <a:gd name="connsiteX6" fmla="*/ 23360 w 2477795"/>
                <a:gd name="connsiteY6" fmla="*/ 759019 h 978794"/>
                <a:gd name="connsiteX7" fmla="*/ 887456 w 2477795"/>
                <a:gd name="connsiteY7" fmla="*/ 254963 h 978794"/>
                <a:gd name="connsiteX0" fmla="*/ 887456 w 2477795"/>
                <a:gd name="connsiteY0" fmla="*/ 254963 h 978794"/>
                <a:gd name="connsiteX1" fmla="*/ 1895568 w 2477795"/>
                <a:gd name="connsiteY1" fmla="*/ 254963 h 978794"/>
                <a:gd name="connsiteX2" fmla="*/ 2033107 w 2477795"/>
                <a:gd name="connsiteY2" fmla="*/ 528034 h 978794"/>
                <a:gd name="connsiteX3" fmla="*/ 2039584 w 2477795"/>
                <a:gd name="connsiteY3" fmla="*/ 975044 h 978794"/>
                <a:gd name="connsiteX4" fmla="*/ 599424 w 2477795"/>
                <a:gd name="connsiteY4" fmla="*/ 975043 h 978794"/>
                <a:gd name="connsiteX5" fmla="*/ 599424 w 2477795"/>
                <a:gd name="connsiteY5" fmla="*/ 975043 h 978794"/>
                <a:gd name="connsiteX6" fmla="*/ 23360 w 2477795"/>
                <a:gd name="connsiteY6" fmla="*/ 759019 h 978794"/>
                <a:gd name="connsiteX7" fmla="*/ 887456 w 2477795"/>
                <a:gd name="connsiteY7" fmla="*/ 254963 h 978794"/>
                <a:gd name="connsiteX0" fmla="*/ 893459 w 2483798"/>
                <a:gd name="connsiteY0" fmla="*/ 254963 h 978794"/>
                <a:gd name="connsiteX1" fmla="*/ 1901571 w 2483798"/>
                <a:gd name="connsiteY1" fmla="*/ 254963 h 978794"/>
                <a:gd name="connsiteX2" fmla="*/ 2039110 w 2483798"/>
                <a:gd name="connsiteY2" fmla="*/ 528034 h 978794"/>
                <a:gd name="connsiteX3" fmla="*/ 2045587 w 2483798"/>
                <a:gd name="connsiteY3" fmla="*/ 975044 h 978794"/>
                <a:gd name="connsiteX4" fmla="*/ 605427 w 2483798"/>
                <a:gd name="connsiteY4" fmla="*/ 975043 h 978794"/>
                <a:gd name="connsiteX5" fmla="*/ 605427 w 2483798"/>
                <a:gd name="connsiteY5" fmla="*/ 975043 h 978794"/>
                <a:gd name="connsiteX6" fmla="*/ 29363 w 2483798"/>
                <a:gd name="connsiteY6" fmla="*/ 759019 h 978794"/>
                <a:gd name="connsiteX7" fmla="*/ 429251 w 2483798"/>
                <a:gd name="connsiteY7" fmla="*/ 399245 h 978794"/>
                <a:gd name="connsiteX8" fmla="*/ 893459 w 2483798"/>
                <a:gd name="connsiteY8" fmla="*/ 254963 h 978794"/>
                <a:gd name="connsiteX0" fmla="*/ 927802 w 2518141"/>
                <a:gd name="connsiteY0" fmla="*/ 254963 h 978794"/>
                <a:gd name="connsiteX1" fmla="*/ 1935914 w 2518141"/>
                <a:gd name="connsiteY1" fmla="*/ 254963 h 978794"/>
                <a:gd name="connsiteX2" fmla="*/ 2073453 w 2518141"/>
                <a:gd name="connsiteY2" fmla="*/ 528034 h 978794"/>
                <a:gd name="connsiteX3" fmla="*/ 2079930 w 2518141"/>
                <a:gd name="connsiteY3" fmla="*/ 975044 h 978794"/>
                <a:gd name="connsiteX4" fmla="*/ 639770 w 2518141"/>
                <a:gd name="connsiteY4" fmla="*/ 975043 h 978794"/>
                <a:gd name="connsiteX5" fmla="*/ 639770 w 2518141"/>
                <a:gd name="connsiteY5" fmla="*/ 975043 h 978794"/>
                <a:gd name="connsiteX6" fmla="*/ 63706 w 2518141"/>
                <a:gd name="connsiteY6" fmla="*/ 759019 h 978794"/>
                <a:gd name="connsiteX7" fmla="*/ 257532 w 2518141"/>
                <a:gd name="connsiteY7" fmla="*/ 553791 h 978794"/>
                <a:gd name="connsiteX8" fmla="*/ 463594 w 2518141"/>
                <a:gd name="connsiteY8" fmla="*/ 399245 h 978794"/>
                <a:gd name="connsiteX9" fmla="*/ 927802 w 2518141"/>
                <a:gd name="connsiteY9" fmla="*/ 254963 h 978794"/>
                <a:gd name="connsiteX0" fmla="*/ 927802 w 2518141"/>
                <a:gd name="connsiteY0" fmla="*/ 254963 h 978794"/>
                <a:gd name="connsiteX1" fmla="*/ 1935914 w 2518141"/>
                <a:gd name="connsiteY1" fmla="*/ 254963 h 978794"/>
                <a:gd name="connsiteX2" fmla="*/ 2073453 w 2518141"/>
                <a:gd name="connsiteY2" fmla="*/ 528034 h 978794"/>
                <a:gd name="connsiteX3" fmla="*/ 2079930 w 2518141"/>
                <a:gd name="connsiteY3" fmla="*/ 975044 h 978794"/>
                <a:gd name="connsiteX4" fmla="*/ 639770 w 2518141"/>
                <a:gd name="connsiteY4" fmla="*/ 975043 h 978794"/>
                <a:gd name="connsiteX5" fmla="*/ 639770 w 2518141"/>
                <a:gd name="connsiteY5" fmla="*/ 975043 h 978794"/>
                <a:gd name="connsiteX6" fmla="*/ 63706 w 2518141"/>
                <a:gd name="connsiteY6" fmla="*/ 759019 h 978794"/>
                <a:gd name="connsiteX7" fmla="*/ 257532 w 2518141"/>
                <a:gd name="connsiteY7" fmla="*/ 553791 h 978794"/>
                <a:gd name="connsiteX8" fmla="*/ 463594 w 2518141"/>
                <a:gd name="connsiteY8" fmla="*/ 399245 h 978794"/>
                <a:gd name="connsiteX9" fmla="*/ 618142 w 2518141"/>
                <a:gd name="connsiteY9" fmla="*/ 334850 h 978794"/>
                <a:gd name="connsiteX10" fmla="*/ 927802 w 2518141"/>
                <a:gd name="connsiteY10" fmla="*/ 254963 h 978794"/>
                <a:gd name="connsiteX0" fmla="*/ 927802 w 2518141"/>
                <a:gd name="connsiteY0" fmla="*/ 324522 h 1048353"/>
                <a:gd name="connsiteX1" fmla="*/ 1935914 w 2518141"/>
                <a:gd name="connsiteY1" fmla="*/ 324522 h 1048353"/>
                <a:gd name="connsiteX2" fmla="*/ 2073453 w 2518141"/>
                <a:gd name="connsiteY2" fmla="*/ 597593 h 1048353"/>
                <a:gd name="connsiteX3" fmla="*/ 2079930 w 2518141"/>
                <a:gd name="connsiteY3" fmla="*/ 1044603 h 1048353"/>
                <a:gd name="connsiteX4" fmla="*/ 639770 w 2518141"/>
                <a:gd name="connsiteY4" fmla="*/ 1044602 h 1048353"/>
                <a:gd name="connsiteX5" fmla="*/ 639770 w 2518141"/>
                <a:gd name="connsiteY5" fmla="*/ 1044602 h 1048353"/>
                <a:gd name="connsiteX6" fmla="*/ 63706 w 2518141"/>
                <a:gd name="connsiteY6" fmla="*/ 828578 h 1048353"/>
                <a:gd name="connsiteX7" fmla="*/ 257532 w 2518141"/>
                <a:gd name="connsiteY7" fmla="*/ 623350 h 1048353"/>
                <a:gd name="connsiteX8" fmla="*/ 567763 w 2518141"/>
                <a:gd name="connsiteY8" fmla="*/ 36490 h 1048353"/>
                <a:gd name="connsiteX9" fmla="*/ 618142 w 2518141"/>
                <a:gd name="connsiteY9" fmla="*/ 404409 h 1048353"/>
                <a:gd name="connsiteX10" fmla="*/ 927802 w 2518141"/>
                <a:gd name="connsiteY10" fmla="*/ 324522 h 1048353"/>
                <a:gd name="connsiteX0" fmla="*/ 927802 w 2518141"/>
                <a:gd name="connsiteY0" fmla="*/ 310722 h 1034553"/>
                <a:gd name="connsiteX1" fmla="*/ 1935914 w 2518141"/>
                <a:gd name="connsiteY1" fmla="*/ 310722 h 1034553"/>
                <a:gd name="connsiteX2" fmla="*/ 2073453 w 2518141"/>
                <a:gd name="connsiteY2" fmla="*/ 583793 h 1034553"/>
                <a:gd name="connsiteX3" fmla="*/ 2079930 w 2518141"/>
                <a:gd name="connsiteY3" fmla="*/ 1030803 h 1034553"/>
                <a:gd name="connsiteX4" fmla="*/ 639770 w 2518141"/>
                <a:gd name="connsiteY4" fmla="*/ 1030802 h 1034553"/>
                <a:gd name="connsiteX5" fmla="*/ 639770 w 2518141"/>
                <a:gd name="connsiteY5" fmla="*/ 1030802 h 1034553"/>
                <a:gd name="connsiteX6" fmla="*/ 63706 w 2518141"/>
                <a:gd name="connsiteY6" fmla="*/ 814778 h 1034553"/>
                <a:gd name="connsiteX7" fmla="*/ 351739 w 2518141"/>
                <a:gd name="connsiteY7" fmla="*/ 526747 h 1034553"/>
                <a:gd name="connsiteX8" fmla="*/ 567763 w 2518141"/>
                <a:gd name="connsiteY8" fmla="*/ 22690 h 1034553"/>
                <a:gd name="connsiteX9" fmla="*/ 618142 w 2518141"/>
                <a:gd name="connsiteY9" fmla="*/ 390609 h 1034553"/>
                <a:gd name="connsiteX10" fmla="*/ 927802 w 2518141"/>
                <a:gd name="connsiteY10" fmla="*/ 310722 h 1034553"/>
                <a:gd name="connsiteX0" fmla="*/ 855793 w 2446132"/>
                <a:gd name="connsiteY0" fmla="*/ 310722 h 1034554"/>
                <a:gd name="connsiteX1" fmla="*/ 1863905 w 2446132"/>
                <a:gd name="connsiteY1" fmla="*/ 310722 h 1034554"/>
                <a:gd name="connsiteX2" fmla="*/ 2001444 w 2446132"/>
                <a:gd name="connsiteY2" fmla="*/ 583793 h 1034554"/>
                <a:gd name="connsiteX3" fmla="*/ 2007921 w 2446132"/>
                <a:gd name="connsiteY3" fmla="*/ 1030803 h 1034554"/>
                <a:gd name="connsiteX4" fmla="*/ 567761 w 2446132"/>
                <a:gd name="connsiteY4" fmla="*/ 1030802 h 1034554"/>
                <a:gd name="connsiteX5" fmla="*/ 567761 w 2446132"/>
                <a:gd name="connsiteY5" fmla="*/ 1030802 h 1034554"/>
                <a:gd name="connsiteX6" fmla="*/ 63706 w 2446132"/>
                <a:gd name="connsiteY6" fmla="*/ 814779 h 1034554"/>
                <a:gd name="connsiteX7" fmla="*/ 279730 w 2446132"/>
                <a:gd name="connsiteY7" fmla="*/ 526747 h 1034554"/>
                <a:gd name="connsiteX8" fmla="*/ 495754 w 2446132"/>
                <a:gd name="connsiteY8" fmla="*/ 22690 h 1034554"/>
                <a:gd name="connsiteX9" fmla="*/ 546133 w 2446132"/>
                <a:gd name="connsiteY9" fmla="*/ 390609 h 1034554"/>
                <a:gd name="connsiteX10" fmla="*/ 855793 w 2446132"/>
                <a:gd name="connsiteY10" fmla="*/ 310722 h 1034554"/>
                <a:gd name="connsiteX0" fmla="*/ 855793 w 2446132"/>
                <a:gd name="connsiteY0" fmla="*/ 526746 h 1250578"/>
                <a:gd name="connsiteX1" fmla="*/ 1863905 w 2446132"/>
                <a:gd name="connsiteY1" fmla="*/ 526746 h 1250578"/>
                <a:gd name="connsiteX2" fmla="*/ 2001444 w 2446132"/>
                <a:gd name="connsiteY2" fmla="*/ 799817 h 1250578"/>
                <a:gd name="connsiteX3" fmla="*/ 2007921 w 2446132"/>
                <a:gd name="connsiteY3" fmla="*/ 1246827 h 1250578"/>
                <a:gd name="connsiteX4" fmla="*/ 567761 w 2446132"/>
                <a:gd name="connsiteY4" fmla="*/ 1246826 h 1250578"/>
                <a:gd name="connsiteX5" fmla="*/ 567761 w 2446132"/>
                <a:gd name="connsiteY5" fmla="*/ 1246826 h 1250578"/>
                <a:gd name="connsiteX6" fmla="*/ 63706 w 2446132"/>
                <a:gd name="connsiteY6" fmla="*/ 1030803 h 1250578"/>
                <a:gd name="connsiteX7" fmla="*/ 279730 w 2446132"/>
                <a:gd name="connsiteY7" fmla="*/ 742771 h 1250578"/>
                <a:gd name="connsiteX8" fmla="*/ 567761 w 2446132"/>
                <a:gd name="connsiteY8" fmla="*/ 22690 h 1250578"/>
                <a:gd name="connsiteX9" fmla="*/ 546133 w 2446132"/>
                <a:gd name="connsiteY9" fmla="*/ 606633 h 1250578"/>
                <a:gd name="connsiteX10" fmla="*/ 855793 w 2446132"/>
                <a:gd name="connsiteY10" fmla="*/ 526746 h 1250578"/>
                <a:gd name="connsiteX0" fmla="*/ 855793 w 2446132"/>
                <a:gd name="connsiteY0" fmla="*/ 526746 h 1250578"/>
                <a:gd name="connsiteX1" fmla="*/ 1863905 w 2446132"/>
                <a:gd name="connsiteY1" fmla="*/ 526746 h 1250578"/>
                <a:gd name="connsiteX2" fmla="*/ 2001444 w 2446132"/>
                <a:gd name="connsiteY2" fmla="*/ 799817 h 1250578"/>
                <a:gd name="connsiteX3" fmla="*/ 2007921 w 2446132"/>
                <a:gd name="connsiteY3" fmla="*/ 1246827 h 1250578"/>
                <a:gd name="connsiteX4" fmla="*/ 567761 w 2446132"/>
                <a:gd name="connsiteY4" fmla="*/ 1246826 h 1250578"/>
                <a:gd name="connsiteX5" fmla="*/ 567761 w 2446132"/>
                <a:gd name="connsiteY5" fmla="*/ 1246826 h 1250578"/>
                <a:gd name="connsiteX6" fmla="*/ 63706 w 2446132"/>
                <a:gd name="connsiteY6" fmla="*/ 1030803 h 1250578"/>
                <a:gd name="connsiteX7" fmla="*/ 279730 w 2446132"/>
                <a:gd name="connsiteY7" fmla="*/ 742771 h 1250578"/>
                <a:gd name="connsiteX8" fmla="*/ 567761 w 2446132"/>
                <a:gd name="connsiteY8" fmla="*/ 22690 h 1250578"/>
                <a:gd name="connsiteX9" fmla="*/ 546133 w 2446132"/>
                <a:gd name="connsiteY9" fmla="*/ 606633 h 1250578"/>
                <a:gd name="connsiteX10" fmla="*/ 855793 w 2446132"/>
                <a:gd name="connsiteY10" fmla="*/ 526746 h 1250578"/>
                <a:gd name="connsiteX0" fmla="*/ 855793 w 2446132"/>
                <a:gd name="connsiteY0" fmla="*/ 548110 h 1271942"/>
                <a:gd name="connsiteX1" fmla="*/ 1863905 w 2446132"/>
                <a:gd name="connsiteY1" fmla="*/ 548110 h 1271942"/>
                <a:gd name="connsiteX2" fmla="*/ 2001444 w 2446132"/>
                <a:gd name="connsiteY2" fmla="*/ 821181 h 1271942"/>
                <a:gd name="connsiteX3" fmla="*/ 2007921 w 2446132"/>
                <a:gd name="connsiteY3" fmla="*/ 1268191 h 1271942"/>
                <a:gd name="connsiteX4" fmla="*/ 567761 w 2446132"/>
                <a:gd name="connsiteY4" fmla="*/ 1268190 h 1271942"/>
                <a:gd name="connsiteX5" fmla="*/ 567761 w 2446132"/>
                <a:gd name="connsiteY5" fmla="*/ 1268190 h 1271942"/>
                <a:gd name="connsiteX6" fmla="*/ 63706 w 2446132"/>
                <a:gd name="connsiteY6" fmla="*/ 1052167 h 1271942"/>
                <a:gd name="connsiteX7" fmla="*/ 279730 w 2446132"/>
                <a:gd name="connsiteY7" fmla="*/ 764135 h 1271942"/>
                <a:gd name="connsiteX8" fmla="*/ 567761 w 2446132"/>
                <a:gd name="connsiteY8" fmla="*/ 44054 h 1271942"/>
                <a:gd name="connsiteX9" fmla="*/ 546133 w 2446132"/>
                <a:gd name="connsiteY9" fmla="*/ 627997 h 1271942"/>
                <a:gd name="connsiteX10" fmla="*/ 855793 w 2446132"/>
                <a:gd name="connsiteY10" fmla="*/ 548110 h 1271942"/>
                <a:gd name="connsiteX0" fmla="*/ 855793 w 2446132"/>
                <a:gd name="connsiteY0" fmla="*/ 548110 h 1271942"/>
                <a:gd name="connsiteX1" fmla="*/ 1863905 w 2446132"/>
                <a:gd name="connsiteY1" fmla="*/ 548110 h 1271942"/>
                <a:gd name="connsiteX2" fmla="*/ 2001444 w 2446132"/>
                <a:gd name="connsiteY2" fmla="*/ 821181 h 1271942"/>
                <a:gd name="connsiteX3" fmla="*/ 2007921 w 2446132"/>
                <a:gd name="connsiteY3" fmla="*/ 1268191 h 1271942"/>
                <a:gd name="connsiteX4" fmla="*/ 567761 w 2446132"/>
                <a:gd name="connsiteY4" fmla="*/ 1268190 h 1271942"/>
                <a:gd name="connsiteX5" fmla="*/ 567761 w 2446132"/>
                <a:gd name="connsiteY5" fmla="*/ 1268190 h 1271942"/>
                <a:gd name="connsiteX6" fmla="*/ 63706 w 2446132"/>
                <a:gd name="connsiteY6" fmla="*/ 1052167 h 1271942"/>
                <a:gd name="connsiteX7" fmla="*/ 279730 w 2446132"/>
                <a:gd name="connsiteY7" fmla="*/ 764135 h 1271942"/>
                <a:gd name="connsiteX8" fmla="*/ 567761 w 2446132"/>
                <a:gd name="connsiteY8" fmla="*/ 44054 h 1271942"/>
                <a:gd name="connsiteX9" fmla="*/ 546133 w 2446132"/>
                <a:gd name="connsiteY9" fmla="*/ 627997 h 1271942"/>
                <a:gd name="connsiteX10" fmla="*/ 649163 w 2446132"/>
                <a:gd name="connsiteY10" fmla="*/ 615118 h 1271942"/>
                <a:gd name="connsiteX11" fmla="*/ 855793 w 2446132"/>
                <a:gd name="connsiteY11" fmla="*/ 548110 h 1271942"/>
                <a:gd name="connsiteX0" fmla="*/ 855793 w 2446132"/>
                <a:gd name="connsiteY0" fmla="*/ 589379 h 1313211"/>
                <a:gd name="connsiteX1" fmla="*/ 1863905 w 2446132"/>
                <a:gd name="connsiteY1" fmla="*/ 589379 h 1313211"/>
                <a:gd name="connsiteX2" fmla="*/ 2001444 w 2446132"/>
                <a:gd name="connsiteY2" fmla="*/ 862450 h 1313211"/>
                <a:gd name="connsiteX3" fmla="*/ 2007921 w 2446132"/>
                <a:gd name="connsiteY3" fmla="*/ 1309460 h 1313211"/>
                <a:gd name="connsiteX4" fmla="*/ 567761 w 2446132"/>
                <a:gd name="connsiteY4" fmla="*/ 1309459 h 1313211"/>
                <a:gd name="connsiteX5" fmla="*/ 567761 w 2446132"/>
                <a:gd name="connsiteY5" fmla="*/ 1309459 h 1313211"/>
                <a:gd name="connsiteX6" fmla="*/ 63706 w 2446132"/>
                <a:gd name="connsiteY6" fmla="*/ 1093436 h 1313211"/>
                <a:gd name="connsiteX7" fmla="*/ 279730 w 2446132"/>
                <a:gd name="connsiteY7" fmla="*/ 805404 h 1313211"/>
                <a:gd name="connsiteX8" fmla="*/ 567761 w 2446132"/>
                <a:gd name="connsiteY8" fmla="*/ 85323 h 1313211"/>
                <a:gd name="connsiteX9" fmla="*/ 546133 w 2446132"/>
                <a:gd name="connsiteY9" fmla="*/ 669266 h 1313211"/>
                <a:gd name="connsiteX10" fmla="*/ 783785 w 2446132"/>
                <a:gd name="connsiteY10" fmla="*/ 13315 h 1313211"/>
                <a:gd name="connsiteX11" fmla="*/ 855793 w 2446132"/>
                <a:gd name="connsiteY11" fmla="*/ 589379 h 1313211"/>
                <a:gd name="connsiteX0" fmla="*/ 855793 w 2446132"/>
                <a:gd name="connsiteY0" fmla="*/ 589379 h 1313211"/>
                <a:gd name="connsiteX1" fmla="*/ 1863905 w 2446132"/>
                <a:gd name="connsiteY1" fmla="*/ 589379 h 1313211"/>
                <a:gd name="connsiteX2" fmla="*/ 2001444 w 2446132"/>
                <a:gd name="connsiteY2" fmla="*/ 862450 h 1313211"/>
                <a:gd name="connsiteX3" fmla="*/ 2007921 w 2446132"/>
                <a:gd name="connsiteY3" fmla="*/ 1309460 h 1313211"/>
                <a:gd name="connsiteX4" fmla="*/ 567761 w 2446132"/>
                <a:gd name="connsiteY4" fmla="*/ 1309459 h 1313211"/>
                <a:gd name="connsiteX5" fmla="*/ 567761 w 2446132"/>
                <a:gd name="connsiteY5" fmla="*/ 1309459 h 1313211"/>
                <a:gd name="connsiteX6" fmla="*/ 63706 w 2446132"/>
                <a:gd name="connsiteY6" fmla="*/ 1093436 h 1313211"/>
                <a:gd name="connsiteX7" fmla="*/ 279730 w 2446132"/>
                <a:gd name="connsiteY7" fmla="*/ 805404 h 1313211"/>
                <a:gd name="connsiteX8" fmla="*/ 567761 w 2446132"/>
                <a:gd name="connsiteY8" fmla="*/ 85323 h 1313211"/>
                <a:gd name="connsiteX9" fmla="*/ 546133 w 2446132"/>
                <a:gd name="connsiteY9" fmla="*/ 669266 h 1313211"/>
                <a:gd name="connsiteX10" fmla="*/ 783785 w 2446132"/>
                <a:gd name="connsiteY10" fmla="*/ 13315 h 1313211"/>
                <a:gd name="connsiteX11" fmla="*/ 855793 w 2446132"/>
                <a:gd name="connsiteY11" fmla="*/ 589379 h 1313211"/>
                <a:gd name="connsiteX0" fmla="*/ 855793 w 2446132"/>
                <a:gd name="connsiteY0" fmla="*/ 616008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546133 w 2446132"/>
                <a:gd name="connsiteY9" fmla="*/ 695895 h 1339840"/>
                <a:gd name="connsiteX10" fmla="*/ 783785 w 2446132"/>
                <a:gd name="connsiteY10" fmla="*/ 39944 h 1339840"/>
                <a:gd name="connsiteX11" fmla="*/ 855793 w 2446132"/>
                <a:gd name="connsiteY11" fmla="*/ 616008 h 1339840"/>
                <a:gd name="connsiteX0" fmla="*/ 855793 w 2446132"/>
                <a:gd name="connsiteY0" fmla="*/ 616008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546133 w 2446132"/>
                <a:gd name="connsiteY9" fmla="*/ 695895 h 1339840"/>
                <a:gd name="connsiteX10" fmla="*/ 783785 w 2446132"/>
                <a:gd name="connsiteY10" fmla="*/ 39944 h 1339840"/>
                <a:gd name="connsiteX11" fmla="*/ 855793 w 2446132"/>
                <a:gd name="connsiteY11" fmla="*/ 616008 h 1339840"/>
                <a:gd name="connsiteX0" fmla="*/ 783785 w 2446132"/>
                <a:gd name="connsiteY0" fmla="*/ 616009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546133 w 2446132"/>
                <a:gd name="connsiteY9" fmla="*/ 695895 h 1339840"/>
                <a:gd name="connsiteX10" fmla="*/ 783785 w 2446132"/>
                <a:gd name="connsiteY10" fmla="*/ 39944 h 1339840"/>
                <a:gd name="connsiteX11" fmla="*/ 783785 w 2446132"/>
                <a:gd name="connsiteY11" fmla="*/ 616009 h 1339840"/>
                <a:gd name="connsiteX0" fmla="*/ 783785 w 2446132"/>
                <a:gd name="connsiteY0" fmla="*/ 616009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495753 w 2446132"/>
                <a:gd name="connsiteY9" fmla="*/ 688017 h 1339840"/>
                <a:gd name="connsiteX10" fmla="*/ 783785 w 2446132"/>
                <a:gd name="connsiteY10" fmla="*/ 39944 h 1339840"/>
                <a:gd name="connsiteX11" fmla="*/ 783785 w 2446132"/>
                <a:gd name="connsiteY11" fmla="*/ 616009 h 1339840"/>
                <a:gd name="connsiteX0" fmla="*/ 711777 w 2446132"/>
                <a:gd name="connsiteY0" fmla="*/ 760025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495753 w 2446132"/>
                <a:gd name="connsiteY9" fmla="*/ 688017 h 1339840"/>
                <a:gd name="connsiteX10" fmla="*/ 783785 w 2446132"/>
                <a:gd name="connsiteY10" fmla="*/ 39944 h 1339840"/>
                <a:gd name="connsiteX11" fmla="*/ 711777 w 2446132"/>
                <a:gd name="connsiteY11" fmla="*/ 760025 h 1339840"/>
                <a:gd name="connsiteX0" fmla="*/ 711777 w 2446132"/>
                <a:gd name="connsiteY0" fmla="*/ 692127 h 1271942"/>
                <a:gd name="connsiteX1" fmla="*/ 1863905 w 2446132"/>
                <a:gd name="connsiteY1" fmla="*/ 548110 h 1271942"/>
                <a:gd name="connsiteX2" fmla="*/ 2001444 w 2446132"/>
                <a:gd name="connsiteY2" fmla="*/ 821181 h 1271942"/>
                <a:gd name="connsiteX3" fmla="*/ 2007921 w 2446132"/>
                <a:gd name="connsiteY3" fmla="*/ 1268191 h 1271942"/>
                <a:gd name="connsiteX4" fmla="*/ 567761 w 2446132"/>
                <a:gd name="connsiteY4" fmla="*/ 1268190 h 1271942"/>
                <a:gd name="connsiteX5" fmla="*/ 567761 w 2446132"/>
                <a:gd name="connsiteY5" fmla="*/ 1268190 h 1271942"/>
                <a:gd name="connsiteX6" fmla="*/ 63706 w 2446132"/>
                <a:gd name="connsiteY6" fmla="*/ 1052167 h 1271942"/>
                <a:gd name="connsiteX7" fmla="*/ 279730 w 2446132"/>
                <a:gd name="connsiteY7" fmla="*/ 764135 h 1271942"/>
                <a:gd name="connsiteX8" fmla="*/ 567761 w 2446132"/>
                <a:gd name="connsiteY8" fmla="*/ 44054 h 1271942"/>
                <a:gd name="connsiteX9" fmla="*/ 495753 w 2446132"/>
                <a:gd name="connsiteY9" fmla="*/ 620119 h 1271942"/>
                <a:gd name="connsiteX10" fmla="*/ 855793 w 2446132"/>
                <a:gd name="connsiteY10" fmla="*/ 116063 h 1271942"/>
                <a:gd name="connsiteX11" fmla="*/ 711777 w 2446132"/>
                <a:gd name="connsiteY11" fmla="*/ 692127 h 1271942"/>
                <a:gd name="connsiteX0" fmla="*/ 711777 w 2446132"/>
                <a:gd name="connsiteY0" fmla="*/ 620118 h 1199933"/>
                <a:gd name="connsiteX1" fmla="*/ 1863905 w 2446132"/>
                <a:gd name="connsiteY1" fmla="*/ 476101 h 1199933"/>
                <a:gd name="connsiteX2" fmla="*/ 2001444 w 2446132"/>
                <a:gd name="connsiteY2" fmla="*/ 749172 h 1199933"/>
                <a:gd name="connsiteX3" fmla="*/ 2007921 w 2446132"/>
                <a:gd name="connsiteY3" fmla="*/ 1196182 h 1199933"/>
                <a:gd name="connsiteX4" fmla="*/ 567761 w 2446132"/>
                <a:gd name="connsiteY4" fmla="*/ 1196181 h 1199933"/>
                <a:gd name="connsiteX5" fmla="*/ 567761 w 2446132"/>
                <a:gd name="connsiteY5" fmla="*/ 1196181 h 1199933"/>
                <a:gd name="connsiteX6" fmla="*/ 63706 w 2446132"/>
                <a:gd name="connsiteY6" fmla="*/ 980158 h 1199933"/>
                <a:gd name="connsiteX7" fmla="*/ 279730 w 2446132"/>
                <a:gd name="connsiteY7" fmla="*/ 692126 h 1199933"/>
                <a:gd name="connsiteX8" fmla="*/ 567761 w 2446132"/>
                <a:gd name="connsiteY8" fmla="*/ 44054 h 1199933"/>
                <a:gd name="connsiteX9" fmla="*/ 495753 w 2446132"/>
                <a:gd name="connsiteY9" fmla="*/ 548110 h 1199933"/>
                <a:gd name="connsiteX10" fmla="*/ 855793 w 2446132"/>
                <a:gd name="connsiteY10" fmla="*/ 44054 h 1199933"/>
                <a:gd name="connsiteX11" fmla="*/ 711777 w 2446132"/>
                <a:gd name="connsiteY11" fmla="*/ 620118 h 1199933"/>
                <a:gd name="connsiteX0" fmla="*/ 711777 w 2446132"/>
                <a:gd name="connsiteY0" fmla="*/ 620118 h 1199933"/>
                <a:gd name="connsiteX1" fmla="*/ 1863905 w 2446132"/>
                <a:gd name="connsiteY1" fmla="*/ 476101 h 1199933"/>
                <a:gd name="connsiteX2" fmla="*/ 2001444 w 2446132"/>
                <a:gd name="connsiteY2" fmla="*/ 749172 h 1199933"/>
                <a:gd name="connsiteX3" fmla="*/ 2007921 w 2446132"/>
                <a:gd name="connsiteY3" fmla="*/ 1196182 h 1199933"/>
                <a:gd name="connsiteX4" fmla="*/ 567761 w 2446132"/>
                <a:gd name="connsiteY4" fmla="*/ 1196181 h 1199933"/>
                <a:gd name="connsiteX5" fmla="*/ 567761 w 2446132"/>
                <a:gd name="connsiteY5" fmla="*/ 1196181 h 1199933"/>
                <a:gd name="connsiteX6" fmla="*/ 63706 w 2446132"/>
                <a:gd name="connsiteY6" fmla="*/ 980158 h 1199933"/>
                <a:gd name="connsiteX7" fmla="*/ 279730 w 2446132"/>
                <a:gd name="connsiteY7" fmla="*/ 692126 h 1199933"/>
                <a:gd name="connsiteX8" fmla="*/ 567761 w 2446132"/>
                <a:gd name="connsiteY8" fmla="*/ 44054 h 1199933"/>
                <a:gd name="connsiteX9" fmla="*/ 495753 w 2446132"/>
                <a:gd name="connsiteY9" fmla="*/ 548110 h 1199933"/>
                <a:gd name="connsiteX10" fmla="*/ 855793 w 2446132"/>
                <a:gd name="connsiteY10" fmla="*/ 44054 h 1199933"/>
                <a:gd name="connsiteX11" fmla="*/ 711777 w 2446132"/>
                <a:gd name="connsiteY11" fmla="*/ 620118 h 1199933"/>
                <a:gd name="connsiteX0" fmla="*/ 639770 w 2374125"/>
                <a:gd name="connsiteY0" fmla="*/ 620118 h 1271941"/>
                <a:gd name="connsiteX1" fmla="*/ 1791898 w 2374125"/>
                <a:gd name="connsiteY1" fmla="*/ 476101 h 1271941"/>
                <a:gd name="connsiteX2" fmla="*/ 1929437 w 2374125"/>
                <a:gd name="connsiteY2" fmla="*/ 749172 h 1271941"/>
                <a:gd name="connsiteX3" fmla="*/ 1935914 w 2374125"/>
                <a:gd name="connsiteY3" fmla="*/ 1196182 h 1271941"/>
                <a:gd name="connsiteX4" fmla="*/ 495754 w 2374125"/>
                <a:gd name="connsiteY4" fmla="*/ 1196181 h 1271941"/>
                <a:gd name="connsiteX5" fmla="*/ 495754 w 2374125"/>
                <a:gd name="connsiteY5" fmla="*/ 1196181 h 1271941"/>
                <a:gd name="connsiteX6" fmla="*/ 63706 w 2374125"/>
                <a:gd name="connsiteY6" fmla="*/ 1052166 h 1271941"/>
                <a:gd name="connsiteX7" fmla="*/ 207723 w 2374125"/>
                <a:gd name="connsiteY7" fmla="*/ 692126 h 1271941"/>
                <a:gd name="connsiteX8" fmla="*/ 495754 w 2374125"/>
                <a:gd name="connsiteY8" fmla="*/ 44054 h 1271941"/>
                <a:gd name="connsiteX9" fmla="*/ 423746 w 2374125"/>
                <a:gd name="connsiteY9" fmla="*/ 548110 h 1271941"/>
                <a:gd name="connsiteX10" fmla="*/ 783786 w 2374125"/>
                <a:gd name="connsiteY10" fmla="*/ 44054 h 1271941"/>
                <a:gd name="connsiteX11" fmla="*/ 639770 w 2374125"/>
                <a:gd name="connsiteY11" fmla="*/ 620118 h 1271941"/>
                <a:gd name="connsiteX0" fmla="*/ 639770 w 2374125"/>
                <a:gd name="connsiteY0" fmla="*/ 620118 h 1199933"/>
                <a:gd name="connsiteX1" fmla="*/ 1791898 w 2374125"/>
                <a:gd name="connsiteY1" fmla="*/ 476101 h 1199933"/>
                <a:gd name="connsiteX2" fmla="*/ 1929437 w 2374125"/>
                <a:gd name="connsiteY2" fmla="*/ 749172 h 1199933"/>
                <a:gd name="connsiteX3" fmla="*/ 1935914 w 2374125"/>
                <a:gd name="connsiteY3" fmla="*/ 1196182 h 1199933"/>
                <a:gd name="connsiteX4" fmla="*/ 495754 w 2374125"/>
                <a:gd name="connsiteY4" fmla="*/ 1196181 h 1199933"/>
                <a:gd name="connsiteX5" fmla="*/ 495754 w 2374125"/>
                <a:gd name="connsiteY5" fmla="*/ 1196181 h 1199933"/>
                <a:gd name="connsiteX6" fmla="*/ 63706 w 2374125"/>
                <a:gd name="connsiteY6" fmla="*/ 980158 h 1199933"/>
                <a:gd name="connsiteX7" fmla="*/ 207723 w 2374125"/>
                <a:gd name="connsiteY7" fmla="*/ 692126 h 1199933"/>
                <a:gd name="connsiteX8" fmla="*/ 495754 w 2374125"/>
                <a:gd name="connsiteY8" fmla="*/ 44054 h 1199933"/>
                <a:gd name="connsiteX9" fmla="*/ 423746 w 2374125"/>
                <a:gd name="connsiteY9" fmla="*/ 548110 h 1199933"/>
                <a:gd name="connsiteX10" fmla="*/ 783786 w 2374125"/>
                <a:gd name="connsiteY10" fmla="*/ 44054 h 1199933"/>
                <a:gd name="connsiteX11" fmla="*/ 639770 w 2374125"/>
                <a:gd name="connsiteY11" fmla="*/ 620118 h 1199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374125" h="1199933">
                  <a:moveTo>
                    <a:pt x="639770" y="620118"/>
                  </a:moveTo>
                  <a:cubicBezTo>
                    <a:pt x="872776" y="455307"/>
                    <a:pt x="1327641" y="221138"/>
                    <a:pt x="1791898" y="476101"/>
                  </a:cubicBezTo>
                  <a:cubicBezTo>
                    <a:pt x="1975283" y="265911"/>
                    <a:pt x="2374125" y="542504"/>
                    <a:pt x="1929437" y="749172"/>
                  </a:cubicBezTo>
                  <a:cubicBezTo>
                    <a:pt x="2002393" y="893744"/>
                    <a:pt x="2026749" y="989718"/>
                    <a:pt x="1935914" y="1196182"/>
                  </a:cubicBezTo>
                  <a:lnTo>
                    <a:pt x="495754" y="1196181"/>
                  </a:lnTo>
                  <a:lnTo>
                    <a:pt x="495754" y="1196181"/>
                  </a:lnTo>
                  <a:cubicBezTo>
                    <a:pt x="303733" y="1124173"/>
                    <a:pt x="40346" y="1199933"/>
                    <a:pt x="63706" y="980158"/>
                  </a:cubicBezTo>
                  <a:cubicBezTo>
                    <a:pt x="0" y="909949"/>
                    <a:pt x="135715" y="848143"/>
                    <a:pt x="207723" y="692126"/>
                  </a:cubicBezTo>
                  <a:cubicBezTo>
                    <a:pt x="279731" y="536109"/>
                    <a:pt x="360065" y="63524"/>
                    <a:pt x="495754" y="44054"/>
                  </a:cubicBezTo>
                  <a:cubicBezTo>
                    <a:pt x="601063" y="0"/>
                    <a:pt x="375741" y="464101"/>
                    <a:pt x="423746" y="548110"/>
                  </a:cubicBezTo>
                  <a:cubicBezTo>
                    <a:pt x="437313" y="643287"/>
                    <a:pt x="638539" y="43619"/>
                    <a:pt x="783786" y="44054"/>
                  </a:cubicBezTo>
                  <a:cubicBezTo>
                    <a:pt x="909184" y="111535"/>
                    <a:pt x="580761" y="453596"/>
                    <a:pt x="639770" y="620118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円/楕円 38">
              <a:extLst>
                <a:ext uri="{FF2B5EF4-FFF2-40B4-BE49-F238E27FC236}">
                  <a16:creationId xmlns:a16="http://schemas.microsoft.com/office/drawing/2014/main" id="{B813764D-B085-4392-9DB1-ED6A414862AB}"/>
                </a:ext>
              </a:extLst>
            </p:cNvPr>
            <p:cNvSpPr/>
            <p:nvPr/>
          </p:nvSpPr>
          <p:spPr>
            <a:xfrm>
              <a:off x="3779912" y="4221088"/>
              <a:ext cx="72008" cy="7200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7E27AD82-8719-4196-9E67-CD481FD0C7D9}"/>
              </a:ext>
            </a:extLst>
          </p:cNvPr>
          <p:cNvGrpSpPr/>
          <p:nvPr/>
        </p:nvGrpSpPr>
        <p:grpSpPr>
          <a:xfrm>
            <a:off x="7200000" y="3960000"/>
            <a:ext cx="648072" cy="357147"/>
            <a:chOff x="4716016" y="4293096"/>
            <a:chExt cx="1514099" cy="834407"/>
          </a:xfrm>
        </p:grpSpPr>
        <p:sp>
          <p:nvSpPr>
            <p:cNvPr id="64" name="二等辺三角形 63">
              <a:extLst>
                <a:ext uri="{FF2B5EF4-FFF2-40B4-BE49-F238E27FC236}">
                  <a16:creationId xmlns:a16="http://schemas.microsoft.com/office/drawing/2014/main" id="{7DF9A094-D189-4C9A-9A50-04E60CFD64BA}"/>
                </a:ext>
              </a:extLst>
            </p:cNvPr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円/楕円 25">
              <a:extLst>
                <a:ext uri="{FF2B5EF4-FFF2-40B4-BE49-F238E27FC236}">
                  <a16:creationId xmlns:a16="http://schemas.microsoft.com/office/drawing/2014/main" id="{4695CF4E-1AF0-4A5D-9F7D-F943F5C0AEDE}"/>
                </a:ext>
              </a:extLst>
            </p:cNvPr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円/楕円 24">
              <a:extLst>
                <a:ext uri="{FF2B5EF4-FFF2-40B4-BE49-F238E27FC236}">
                  <a16:creationId xmlns:a16="http://schemas.microsoft.com/office/drawing/2014/main" id="{F89D640B-96DB-4A0C-BAC1-224DB34C0BAC}"/>
                </a:ext>
              </a:extLst>
            </p:cNvPr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円/楕円 23">
              <a:extLst>
                <a:ext uri="{FF2B5EF4-FFF2-40B4-BE49-F238E27FC236}">
                  <a16:creationId xmlns:a16="http://schemas.microsoft.com/office/drawing/2014/main" id="{C71A5174-8BDB-4CD2-AB37-C8B1C403242C}"/>
                </a:ext>
              </a:extLst>
            </p:cNvPr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フリーフォーム 17">
              <a:extLst>
                <a:ext uri="{FF2B5EF4-FFF2-40B4-BE49-F238E27FC236}">
                  <a16:creationId xmlns:a16="http://schemas.microsoft.com/office/drawing/2014/main" id="{3A0B9559-C434-42B0-837B-A78A7775EDBB}"/>
                </a:ext>
              </a:extLst>
            </p:cNvPr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542BC4DE-B494-441F-94ED-C64C09657152}"/>
                </a:ext>
              </a:extLst>
            </p:cNvPr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93B6C891-3606-4AAB-B8B3-075591A59A19}"/>
                </a:ext>
              </a:extLst>
            </p:cNvPr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F5DB101C-4A9E-4EDC-875D-849F14833AC3}"/>
                </a:ext>
              </a:extLst>
            </p:cNvPr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D349E4A6-2A48-4B71-BB80-557E4E0E8FD0}"/>
                </a:ext>
              </a:extLst>
            </p:cNvPr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A441F477-D396-4B26-A625-0C34422AE982}"/>
              </a:ext>
            </a:extLst>
          </p:cNvPr>
          <p:cNvGrpSpPr/>
          <p:nvPr/>
        </p:nvGrpSpPr>
        <p:grpSpPr>
          <a:xfrm>
            <a:off x="180000" y="5040000"/>
            <a:ext cx="8454632" cy="420581"/>
            <a:chOff x="0" y="5600707"/>
            <a:chExt cx="9144000" cy="420581"/>
          </a:xfrm>
        </p:grpSpPr>
        <p:pic>
          <p:nvPicPr>
            <p:cNvPr id="28" name="図 27" descr="目盛り.png">
              <a:extLst>
                <a:ext uri="{FF2B5EF4-FFF2-40B4-BE49-F238E27FC236}">
                  <a16:creationId xmlns:a16="http://schemas.microsoft.com/office/drawing/2014/main" id="{5EA3B062-249F-4D08-9A8C-ED05CB67E3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39" name="図 38" descr="目盛り.png">
              <a:extLst>
                <a:ext uri="{FF2B5EF4-FFF2-40B4-BE49-F238E27FC236}">
                  <a16:creationId xmlns:a16="http://schemas.microsoft.com/office/drawing/2014/main" id="{A234162F-BAE9-43AC-8FF5-DA68F6206B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40" name="図 39" descr="目盛り.png">
              <a:extLst>
                <a:ext uri="{FF2B5EF4-FFF2-40B4-BE49-F238E27FC236}">
                  <a16:creationId xmlns:a16="http://schemas.microsoft.com/office/drawing/2014/main" id="{3E523F4E-6C06-4A3B-B87A-0D783E65934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41" name="図 40" descr="目盛り.png">
              <a:extLst>
                <a:ext uri="{FF2B5EF4-FFF2-40B4-BE49-F238E27FC236}">
                  <a16:creationId xmlns:a16="http://schemas.microsoft.com/office/drawing/2014/main" id="{3F2375DF-DA7E-4AD6-9E7B-BAAEA947670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45" name="図 44" descr="目盛り.png">
              <a:extLst>
                <a:ext uri="{FF2B5EF4-FFF2-40B4-BE49-F238E27FC236}">
                  <a16:creationId xmlns:a16="http://schemas.microsoft.com/office/drawing/2014/main" id="{9D0BD826-6E82-439D-9F4F-94624FF60B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46" name="図 45" descr="目盛り.png">
              <a:extLst>
                <a:ext uri="{FF2B5EF4-FFF2-40B4-BE49-F238E27FC236}">
                  <a16:creationId xmlns:a16="http://schemas.microsoft.com/office/drawing/2014/main" id="{5E4A05BD-6075-4299-B4F6-F9113A57AB7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47" name="図 46" descr="目盛り.png">
              <a:extLst>
                <a:ext uri="{FF2B5EF4-FFF2-40B4-BE49-F238E27FC236}">
                  <a16:creationId xmlns:a16="http://schemas.microsoft.com/office/drawing/2014/main" id="{1DAA4C3A-39CF-4AA6-9A4D-092D729870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48" name="図 47" descr="目盛り.png">
              <a:extLst>
                <a:ext uri="{FF2B5EF4-FFF2-40B4-BE49-F238E27FC236}">
                  <a16:creationId xmlns:a16="http://schemas.microsoft.com/office/drawing/2014/main" id="{14F684CE-71DC-420D-959B-3D188D82892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49" name="図 48" descr="目盛り.png">
              <a:extLst>
                <a:ext uri="{FF2B5EF4-FFF2-40B4-BE49-F238E27FC236}">
                  <a16:creationId xmlns:a16="http://schemas.microsoft.com/office/drawing/2014/main" id="{EE51C61D-AC17-430D-ABF5-C88CFFDA94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7EBAF33D-AFE3-481A-A06B-B3FD198E07A0}"/>
              </a:ext>
            </a:extLst>
          </p:cNvPr>
          <p:cNvCxnSpPr>
            <a:cxnSpLocks/>
          </p:cNvCxnSpPr>
          <p:nvPr/>
        </p:nvCxnSpPr>
        <p:spPr>
          <a:xfrm>
            <a:off x="7200000" y="3554858"/>
            <a:ext cx="0" cy="16893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CDF48057-FD99-43BB-8F9C-E1DA8CA967BF}"/>
              </a:ext>
            </a:extLst>
          </p:cNvPr>
          <p:cNvCxnSpPr>
            <a:cxnSpLocks/>
          </p:cNvCxnSpPr>
          <p:nvPr/>
        </p:nvCxnSpPr>
        <p:spPr>
          <a:xfrm>
            <a:off x="6480000" y="2160000"/>
            <a:ext cx="0" cy="30841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FB400832-ED90-4E69-8DF7-C109BF77A025}"/>
              </a:ext>
            </a:extLst>
          </p:cNvPr>
          <p:cNvGrpSpPr/>
          <p:nvPr/>
        </p:nvGrpSpPr>
        <p:grpSpPr>
          <a:xfrm>
            <a:off x="7920000" y="3960000"/>
            <a:ext cx="648072" cy="357147"/>
            <a:chOff x="4716016" y="4293096"/>
            <a:chExt cx="1514099" cy="834407"/>
          </a:xfrm>
        </p:grpSpPr>
        <p:sp>
          <p:nvSpPr>
            <p:cNvPr id="30" name="二等辺三角形 29">
              <a:extLst>
                <a:ext uri="{FF2B5EF4-FFF2-40B4-BE49-F238E27FC236}">
                  <a16:creationId xmlns:a16="http://schemas.microsoft.com/office/drawing/2014/main" id="{5ACE0FE7-B2A4-4A06-8DA8-1391D752DC82}"/>
                </a:ext>
              </a:extLst>
            </p:cNvPr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円/楕円 25">
              <a:extLst>
                <a:ext uri="{FF2B5EF4-FFF2-40B4-BE49-F238E27FC236}">
                  <a16:creationId xmlns:a16="http://schemas.microsoft.com/office/drawing/2014/main" id="{0A2FE1E0-DB8C-445C-8943-107A6C1ED835}"/>
                </a:ext>
              </a:extLst>
            </p:cNvPr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円/楕円 24">
              <a:extLst>
                <a:ext uri="{FF2B5EF4-FFF2-40B4-BE49-F238E27FC236}">
                  <a16:creationId xmlns:a16="http://schemas.microsoft.com/office/drawing/2014/main" id="{01A34B55-8FA1-4BB4-B091-4E4CDE68F9D3}"/>
                </a:ext>
              </a:extLst>
            </p:cNvPr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23">
              <a:extLst>
                <a:ext uri="{FF2B5EF4-FFF2-40B4-BE49-F238E27FC236}">
                  <a16:creationId xmlns:a16="http://schemas.microsoft.com/office/drawing/2014/main" id="{00D9910A-F637-4BBC-99A5-A737676F5203}"/>
                </a:ext>
              </a:extLst>
            </p:cNvPr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フリーフォーム 17">
              <a:extLst>
                <a:ext uri="{FF2B5EF4-FFF2-40B4-BE49-F238E27FC236}">
                  <a16:creationId xmlns:a16="http://schemas.microsoft.com/office/drawing/2014/main" id="{B578211D-3BF2-436C-9D19-29B56267BD5A}"/>
                </a:ext>
              </a:extLst>
            </p:cNvPr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FA5F3053-E7DD-4884-8A5B-BC2C3B85B3CA}"/>
                </a:ext>
              </a:extLst>
            </p:cNvPr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9212C5B1-EC7B-4B32-B2BA-9DCCFAC3E0FE}"/>
                </a:ext>
              </a:extLst>
            </p:cNvPr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F592C1A3-6203-4BEF-B495-3983697998B5}"/>
                </a:ext>
              </a:extLst>
            </p:cNvPr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F8ABDB82-AED1-42BE-816A-83ACB05265E7}"/>
                </a:ext>
              </a:extLst>
            </p:cNvPr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B60DC79D-C78E-4A21-9B72-E840B302FBCD}"/>
              </a:ext>
            </a:extLst>
          </p:cNvPr>
          <p:cNvGrpSpPr/>
          <p:nvPr/>
        </p:nvGrpSpPr>
        <p:grpSpPr>
          <a:xfrm>
            <a:off x="7920000" y="2160000"/>
            <a:ext cx="1230299" cy="621819"/>
            <a:chOff x="3428174" y="3384946"/>
            <a:chExt cx="2374125" cy="1199933"/>
          </a:xfrm>
        </p:grpSpPr>
        <p:sp>
          <p:nvSpPr>
            <p:cNvPr id="53" name="フリーフォーム 28">
              <a:extLst>
                <a:ext uri="{FF2B5EF4-FFF2-40B4-BE49-F238E27FC236}">
                  <a16:creationId xmlns:a16="http://schemas.microsoft.com/office/drawing/2014/main" id="{0149C67F-3D44-4CD1-B72C-7A1CAE0304DD}"/>
                </a:ext>
              </a:extLst>
            </p:cNvPr>
            <p:cNvSpPr/>
            <p:nvPr/>
          </p:nvSpPr>
          <p:spPr>
            <a:xfrm>
              <a:off x="3428174" y="3384946"/>
              <a:ext cx="2374125" cy="1199933"/>
            </a:xfrm>
            <a:custGeom>
              <a:avLst/>
              <a:gdLst>
                <a:gd name="connsiteX0" fmla="*/ 168022 w 1584176"/>
                <a:gd name="connsiteY0" fmla="*/ 0 h 1008112"/>
                <a:gd name="connsiteX1" fmla="*/ 1416154 w 1584176"/>
                <a:gd name="connsiteY1" fmla="*/ 0 h 1008112"/>
                <a:gd name="connsiteX2" fmla="*/ 1584176 w 1584176"/>
                <a:gd name="connsiteY2" fmla="*/ 168022 h 1008112"/>
                <a:gd name="connsiteX3" fmla="*/ 1584176 w 1584176"/>
                <a:gd name="connsiteY3" fmla="*/ 1008112 h 1008112"/>
                <a:gd name="connsiteX4" fmla="*/ 1584176 w 1584176"/>
                <a:gd name="connsiteY4" fmla="*/ 1008112 h 1008112"/>
                <a:gd name="connsiteX5" fmla="*/ 0 w 1584176"/>
                <a:gd name="connsiteY5" fmla="*/ 1008112 h 1008112"/>
                <a:gd name="connsiteX6" fmla="*/ 0 w 1584176"/>
                <a:gd name="connsiteY6" fmla="*/ 1008112 h 1008112"/>
                <a:gd name="connsiteX7" fmla="*/ 0 w 1584176"/>
                <a:gd name="connsiteY7" fmla="*/ 168022 h 1008112"/>
                <a:gd name="connsiteX8" fmla="*/ 168022 w 1584176"/>
                <a:gd name="connsiteY8" fmla="*/ 0 h 1008112"/>
                <a:gd name="connsiteX0" fmla="*/ 0 w 1584176"/>
                <a:gd name="connsiteY0" fmla="*/ 168022 h 1008112"/>
                <a:gd name="connsiteX1" fmla="*/ 1416154 w 1584176"/>
                <a:gd name="connsiteY1" fmla="*/ 0 h 1008112"/>
                <a:gd name="connsiteX2" fmla="*/ 1584176 w 1584176"/>
                <a:gd name="connsiteY2" fmla="*/ 168022 h 1008112"/>
                <a:gd name="connsiteX3" fmla="*/ 1584176 w 1584176"/>
                <a:gd name="connsiteY3" fmla="*/ 1008112 h 1008112"/>
                <a:gd name="connsiteX4" fmla="*/ 1584176 w 1584176"/>
                <a:gd name="connsiteY4" fmla="*/ 1008112 h 1008112"/>
                <a:gd name="connsiteX5" fmla="*/ 0 w 1584176"/>
                <a:gd name="connsiteY5" fmla="*/ 1008112 h 1008112"/>
                <a:gd name="connsiteX6" fmla="*/ 0 w 1584176"/>
                <a:gd name="connsiteY6" fmla="*/ 1008112 h 1008112"/>
                <a:gd name="connsiteX7" fmla="*/ 0 w 1584176"/>
                <a:gd name="connsiteY7" fmla="*/ 168022 h 1008112"/>
                <a:gd name="connsiteX0" fmla="*/ 0 w 1584176"/>
                <a:gd name="connsiteY0" fmla="*/ 0 h 840090"/>
                <a:gd name="connsiteX1" fmla="*/ 1584176 w 1584176"/>
                <a:gd name="connsiteY1" fmla="*/ 0 h 840090"/>
                <a:gd name="connsiteX2" fmla="*/ 1584176 w 1584176"/>
                <a:gd name="connsiteY2" fmla="*/ 840090 h 840090"/>
                <a:gd name="connsiteX3" fmla="*/ 1584176 w 1584176"/>
                <a:gd name="connsiteY3" fmla="*/ 840090 h 840090"/>
                <a:gd name="connsiteX4" fmla="*/ 0 w 1584176"/>
                <a:gd name="connsiteY4" fmla="*/ 840090 h 840090"/>
                <a:gd name="connsiteX5" fmla="*/ 0 w 1584176"/>
                <a:gd name="connsiteY5" fmla="*/ 840090 h 840090"/>
                <a:gd name="connsiteX6" fmla="*/ 0 w 1584176"/>
                <a:gd name="connsiteY6" fmla="*/ 0 h 840090"/>
                <a:gd name="connsiteX0" fmla="*/ 288032 w 1584176"/>
                <a:gd name="connsiteY0" fmla="*/ 120010 h 840090"/>
                <a:gd name="connsiteX1" fmla="*/ 1584176 w 1584176"/>
                <a:gd name="connsiteY1" fmla="*/ 0 h 840090"/>
                <a:gd name="connsiteX2" fmla="*/ 1584176 w 1584176"/>
                <a:gd name="connsiteY2" fmla="*/ 840090 h 840090"/>
                <a:gd name="connsiteX3" fmla="*/ 1584176 w 1584176"/>
                <a:gd name="connsiteY3" fmla="*/ 840090 h 840090"/>
                <a:gd name="connsiteX4" fmla="*/ 0 w 1584176"/>
                <a:gd name="connsiteY4" fmla="*/ 840090 h 840090"/>
                <a:gd name="connsiteX5" fmla="*/ 0 w 1584176"/>
                <a:gd name="connsiteY5" fmla="*/ 840090 h 840090"/>
                <a:gd name="connsiteX6" fmla="*/ 288032 w 1584176"/>
                <a:gd name="connsiteY6" fmla="*/ 120010 h 840090"/>
                <a:gd name="connsiteX0" fmla="*/ 288032 w 1584176"/>
                <a:gd name="connsiteY0" fmla="*/ 0 h 720080"/>
                <a:gd name="connsiteX1" fmla="*/ 1296144 w 1584176"/>
                <a:gd name="connsiteY1" fmla="*/ 0 h 720080"/>
                <a:gd name="connsiteX2" fmla="*/ 1584176 w 1584176"/>
                <a:gd name="connsiteY2" fmla="*/ 720080 h 720080"/>
                <a:gd name="connsiteX3" fmla="*/ 1584176 w 1584176"/>
                <a:gd name="connsiteY3" fmla="*/ 720080 h 720080"/>
                <a:gd name="connsiteX4" fmla="*/ 0 w 1584176"/>
                <a:gd name="connsiteY4" fmla="*/ 720080 h 720080"/>
                <a:gd name="connsiteX5" fmla="*/ 0 w 1584176"/>
                <a:gd name="connsiteY5" fmla="*/ 720080 h 720080"/>
                <a:gd name="connsiteX6" fmla="*/ 288032 w 1584176"/>
                <a:gd name="connsiteY6" fmla="*/ 0 h 720080"/>
                <a:gd name="connsiteX0" fmla="*/ 288032 w 1584176"/>
                <a:gd name="connsiteY0" fmla="*/ 254963 h 975043"/>
                <a:gd name="connsiteX1" fmla="*/ 1296144 w 1584176"/>
                <a:gd name="connsiteY1" fmla="*/ 254963 h 975043"/>
                <a:gd name="connsiteX2" fmla="*/ 1584176 w 1584176"/>
                <a:gd name="connsiteY2" fmla="*/ 975043 h 975043"/>
                <a:gd name="connsiteX3" fmla="*/ 1584176 w 1584176"/>
                <a:gd name="connsiteY3" fmla="*/ 975043 h 975043"/>
                <a:gd name="connsiteX4" fmla="*/ 0 w 1584176"/>
                <a:gd name="connsiteY4" fmla="*/ 975043 h 975043"/>
                <a:gd name="connsiteX5" fmla="*/ 0 w 1584176"/>
                <a:gd name="connsiteY5" fmla="*/ 975043 h 975043"/>
                <a:gd name="connsiteX6" fmla="*/ 288032 w 1584176"/>
                <a:gd name="connsiteY6" fmla="*/ 254963 h 975043"/>
                <a:gd name="connsiteX0" fmla="*/ 288032 w 1584176"/>
                <a:gd name="connsiteY0" fmla="*/ 254963 h 975043"/>
                <a:gd name="connsiteX1" fmla="*/ 1296144 w 1584176"/>
                <a:gd name="connsiteY1" fmla="*/ 254963 h 975043"/>
                <a:gd name="connsiteX2" fmla="*/ 1584176 w 1584176"/>
                <a:gd name="connsiteY2" fmla="*/ 975043 h 975043"/>
                <a:gd name="connsiteX3" fmla="*/ 1584176 w 1584176"/>
                <a:gd name="connsiteY3" fmla="*/ 975043 h 975043"/>
                <a:gd name="connsiteX4" fmla="*/ 0 w 1584176"/>
                <a:gd name="connsiteY4" fmla="*/ 975043 h 975043"/>
                <a:gd name="connsiteX5" fmla="*/ 0 w 1584176"/>
                <a:gd name="connsiteY5" fmla="*/ 975043 h 975043"/>
                <a:gd name="connsiteX6" fmla="*/ 288032 w 1584176"/>
                <a:gd name="connsiteY6" fmla="*/ 254963 h 975043"/>
                <a:gd name="connsiteX0" fmla="*/ 288032 w 1584176"/>
                <a:gd name="connsiteY0" fmla="*/ 254963 h 975043"/>
                <a:gd name="connsiteX1" fmla="*/ 1296144 w 1584176"/>
                <a:gd name="connsiteY1" fmla="*/ 254963 h 975043"/>
                <a:gd name="connsiteX2" fmla="*/ 1584176 w 1584176"/>
                <a:gd name="connsiteY2" fmla="*/ 975043 h 975043"/>
                <a:gd name="connsiteX3" fmla="*/ 1584176 w 1584176"/>
                <a:gd name="connsiteY3" fmla="*/ 975043 h 975043"/>
                <a:gd name="connsiteX4" fmla="*/ 0 w 1584176"/>
                <a:gd name="connsiteY4" fmla="*/ 975043 h 975043"/>
                <a:gd name="connsiteX5" fmla="*/ 0 w 1584176"/>
                <a:gd name="connsiteY5" fmla="*/ 975043 h 975043"/>
                <a:gd name="connsiteX6" fmla="*/ 171554 w 1584176"/>
                <a:gd name="connsiteY6" fmla="*/ 605308 h 975043"/>
                <a:gd name="connsiteX7" fmla="*/ 288032 w 1584176"/>
                <a:gd name="connsiteY7" fmla="*/ 254963 h 975043"/>
                <a:gd name="connsiteX0" fmla="*/ 1080120 w 2376264"/>
                <a:gd name="connsiteY0" fmla="*/ 254963 h 975043"/>
                <a:gd name="connsiteX1" fmla="*/ 2088232 w 2376264"/>
                <a:gd name="connsiteY1" fmla="*/ 254963 h 975043"/>
                <a:gd name="connsiteX2" fmla="*/ 2376264 w 2376264"/>
                <a:gd name="connsiteY2" fmla="*/ 975043 h 975043"/>
                <a:gd name="connsiteX3" fmla="*/ 2376264 w 2376264"/>
                <a:gd name="connsiteY3" fmla="*/ 975043 h 975043"/>
                <a:gd name="connsiteX4" fmla="*/ 792088 w 2376264"/>
                <a:gd name="connsiteY4" fmla="*/ 975043 h 975043"/>
                <a:gd name="connsiteX5" fmla="*/ 792088 w 2376264"/>
                <a:gd name="connsiteY5" fmla="*/ 975043 h 975043"/>
                <a:gd name="connsiteX6" fmla="*/ 0 w 2376264"/>
                <a:gd name="connsiteY6" fmla="*/ 615004 h 975043"/>
                <a:gd name="connsiteX7" fmla="*/ 1080120 w 2376264"/>
                <a:gd name="connsiteY7" fmla="*/ 254963 h 975043"/>
                <a:gd name="connsiteX0" fmla="*/ 1080120 w 2376264"/>
                <a:gd name="connsiteY0" fmla="*/ 254963 h 975043"/>
                <a:gd name="connsiteX1" fmla="*/ 2088232 w 2376264"/>
                <a:gd name="connsiteY1" fmla="*/ 254963 h 975043"/>
                <a:gd name="connsiteX2" fmla="*/ 2225771 w 2376264"/>
                <a:gd name="connsiteY2" fmla="*/ 528034 h 975043"/>
                <a:gd name="connsiteX3" fmla="*/ 2376264 w 2376264"/>
                <a:gd name="connsiteY3" fmla="*/ 975043 h 975043"/>
                <a:gd name="connsiteX4" fmla="*/ 2376264 w 2376264"/>
                <a:gd name="connsiteY4" fmla="*/ 975043 h 975043"/>
                <a:gd name="connsiteX5" fmla="*/ 792088 w 2376264"/>
                <a:gd name="connsiteY5" fmla="*/ 975043 h 975043"/>
                <a:gd name="connsiteX6" fmla="*/ 792088 w 2376264"/>
                <a:gd name="connsiteY6" fmla="*/ 975043 h 975043"/>
                <a:gd name="connsiteX7" fmla="*/ 0 w 2376264"/>
                <a:gd name="connsiteY7" fmla="*/ 615004 h 975043"/>
                <a:gd name="connsiteX8" fmla="*/ 1080120 w 2376264"/>
                <a:gd name="connsiteY8" fmla="*/ 254963 h 975043"/>
                <a:gd name="connsiteX0" fmla="*/ 1080120 w 2670459"/>
                <a:gd name="connsiteY0" fmla="*/ 254963 h 975043"/>
                <a:gd name="connsiteX1" fmla="*/ 2088232 w 2670459"/>
                <a:gd name="connsiteY1" fmla="*/ 254963 h 975043"/>
                <a:gd name="connsiteX2" fmla="*/ 2225771 w 2670459"/>
                <a:gd name="connsiteY2" fmla="*/ 528034 h 975043"/>
                <a:gd name="connsiteX3" fmla="*/ 2376264 w 2670459"/>
                <a:gd name="connsiteY3" fmla="*/ 975043 h 975043"/>
                <a:gd name="connsiteX4" fmla="*/ 2376264 w 2670459"/>
                <a:gd name="connsiteY4" fmla="*/ 975043 h 975043"/>
                <a:gd name="connsiteX5" fmla="*/ 792088 w 2670459"/>
                <a:gd name="connsiteY5" fmla="*/ 975043 h 975043"/>
                <a:gd name="connsiteX6" fmla="*/ 792088 w 2670459"/>
                <a:gd name="connsiteY6" fmla="*/ 975043 h 975043"/>
                <a:gd name="connsiteX7" fmla="*/ 0 w 2670459"/>
                <a:gd name="connsiteY7" fmla="*/ 615004 h 975043"/>
                <a:gd name="connsiteX8" fmla="*/ 1080120 w 2670459"/>
                <a:gd name="connsiteY8" fmla="*/ 254963 h 975043"/>
                <a:gd name="connsiteX0" fmla="*/ 1080120 w 2670459"/>
                <a:gd name="connsiteY0" fmla="*/ 254963 h 975043"/>
                <a:gd name="connsiteX1" fmla="*/ 2088232 w 2670459"/>
                <a:gd name="connsiteY1" fmla="*/ 254963 h 975043"/>
                <a:gd name="connsiteX2" fmla="*/ 2225771 w 2670459"/>
                <a:gd name="connsiteY2" fmla="*/ 528034 h 975043"/>
                <a:gd name="connsiteX3" fmla="*/ 2376264 w 2670459"/>
                <a:gd name="connsiteY3" fmla="*/ 975043 h 975043"/>
                <a:gd name="connsiteX4" fmla="*/ 2376264 w 2670459"/>
                <a:gd name="connsiteY4" fmla="*/ 975043 h 975043"/>
                <a:gd name="connsiteX5" fmla="*/ 792088 w 2670459"/>
                <a:gd name="connsiteY5" fmla="*/ 975043 h 975043"/>
                <a:gd name="connsiteX6" fmla="*/ 792088 w 2670459"/>
                <a:gd name="connsiteY6" fmla="*/ 975043 h 975043"/>
                <a:gd name="connsiteX7" fmla="*/ 0 w 2670459"/>
                <a:gd name="connsiteY7" fmla="*/ 615004 h 975043"/>
                <a:gd name="connsiteX8" fmla="*/ 1080120 w 2670459"/>
                <a:gd name="connsiteY8" fmla="*/ 254963 h 975043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376264 w 2670459"/>
                <a:gd name="connsiteY3" fmla="*/ 975043 h 975044"/>
                <a:gd name="connsiteX4" fmla="*/ 2232248 w 2670459"/>
                <a:gd name="connsiteY4" fmla="*/ 975044 h 975044"/>
                <a:gd name="connsiteX5" fmla="*/ 792088 w 2670459"/>
                <a:gd name="connsiteY5" fmla="*/ 975043 h 975044"/>
                <a:gd name="connsiteX6" fmla="*/ 792088 w 2670459"/>
                <a:gd name="connsiteY6" fmla="*/ 975043 h 975044"/>
                <a:gd name="connsiteX7" fmla="*/ 0 w 2670459"/>
                <a:gd name="connsiteY7" fmla="*/ 615004 h 975044"/>
                <a:gd name="connsiteX8" fmla="*/ 1080120 w 2670459"/>
                <a:gd name="connsiteY8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864096 w 2454435"/>
                <a:gd name="connsiteY0" fmla="*/ 254963 h 975044"/>
                <a:gd name="connsiteX1" fmla="*/ 1872208 w 2454435"/>
                <a:gd name="connsiteY1" fmla="*/ 254963 h 975044"/>
                <a:gd name="connsiteX2" fmla="*/ 2009747 w 2454435"/>
                <a:gd name="connsiteY2" fmla="*/ 528034 h 975044"/>
                <a:gd name="connsiteX3" fmla="*/ 2016224 w 2454435"/>
                <a:gd name="connsiteY3" fmla="*/ 975044 h 975044"/>
                <a:gd name="connsiteX4" fmla="*/ 576064 w 2454435"/>
                <a:gd name="connsiteY4" fmla="*/ 975043 h 975044"/>
                <a:gd name="connsiteX5" fmla="*/ 576064 w 2454435"/>
                <a:gd name="connsiteY5" fmla="*/ 975043 h 975044"/>
                <a:gd name="connsiteX6" fmla="*/ 0 w 2454435"/>
                <a:gd name="connsiteY6" fmla="*/ 759019 h 975044"/>
                <a:gd name="connsiteX7" fmla="*/ 864096 w 2454435"/>
                <a:gd name="connsiteY7" fmla="*/ 254963 h 975044"/>
                <a:gd name="connsiteX0" fmla="*/ 887456 w 2477795"/>
                <a:gd name="connsiteY0" fmla="*/ 254963 h 978794"/>
                <a:gd name="connsiteX1" fmla="*/ 1895568 w 2477795"/>
                <a:gd name="connsiteY1" fmla="*/ 254963 h 978794"/>
                <a:gd name="connsiteX2" fmla="*/ 2033107 w 2477795"/>
                <a:gd name="connsiteY2" fmla="*/ 528034 h 978794"/>
                <a:gd name="connsiteX3" fmla="*/ 2039584 w 2477795"/>
                <a:gd name="connsiteY3" fmla="*/ 975044 h 978794"/>
                <a:gd name="connsiteX4" fmla="*/ 599424 w 2477795"/>
                <a:gd name="connsiteY4" fmla="*/ 975043 h 978794"/>
                <a:gd name="connsiteX5" fmla="*/ 599424 w 2477795"/>
                <a:gd name="connsiteY5" fmla="*/ 975043 h 978794"/>
                <a:gd name="connsiteX6" fmla="*/ 23360 w 2477795"/>
                <a:gd name="connsiteY6" fmla="*/ 759019 h 978794"/>
                <a:gd name="connsiteX7" fmla="*/ 887456 w 2477795"/>
                <a:gd name="connsiteY7" fmla="*/ 254963 h 978794"/>
                <a:gd name="connsiteX0" fmla="*/ 887456 w 2477795"/>
                <a:gd name="connsiteY0" fmla="*/ 254963 h 978794"/>
                <a:gd name="connsiteX1" fmla="*/ 1895568 w 2477795"/>
                <a:gd name="connsiteY1" fmla="*/ 254963 h 978794"/>
                <a:gd name="connsiteX2" fmla="*/ 2033107 w 2477795"/>
                <a:gd name="connsiteY2" fmla="*/ 528034 h 978794"/>
                <a:gd name="connsiteX3" fmla="*/ 2039584 w 2477795"/>
                <a:gd name="connsiteY3" fmla="*/ 975044 h 978794"/>
                <a:gd name="connsiteX4" fmla="*/ 599424 w 2477795"/>
                <a:gd name="connsiteY4" fmla="*/ 975043 h 978794"/>
                <a:gd name="connsiteX5" fmla="*/ 599424 w 2477795"/>
                <a:gd name="connsiteY5" fmla="*/ 975043 h 978794"/>
                <a:gd name="connsiteX6" fmla="*/ 23360 w 2477795"/>
                <a:gd name="connsiteY6" fmla="*/ 759019 h 978794"/>
                <a:gd name="connsiteX7" fmla="*/ 887456 w 2477795"/>
                <a:gd name="connsiteY7" fmla="*/ 254963 h 978794"/>
                <a:gd name="connsiteX0" fmla="*/ 893459 w 2483798"/>
                <a:gd name="connsiteY0" fmla="*/ 254963 h 978794"/>
                <a:gd name="connsiteX1" fmla="*/ 1901571 w 2483798"/>
                <a:gd name="connsiteY1" fmla="*/ 254963 h 978794"/>
                <a:gd name="connsiteX2" fmla="*/ 2039110 w 2483798"/>
                <a:gd name="connsiteY2" fmla="*/ 528034 h 978794"/>
                <a:gd name="connsiteX3" fmla="*/ 2045587 w 2483798"/>
                <a:gd name="connsiteY3" fmla="*/ 975044 h 978794"/>
                <a:gd name="connsiteX4" fmla="*/ 605427 w 2483798"/>
                <a:gd name="connsiteY4" fmla="*/ 975043 h 978794"/>
                <a:gd name="connsiteX5" fmla="*/ 605427 w 2483798"/>
                <a:gd name="connsiteY5" fmla="*/ 975043 h 978794"/>
                <a:gd name="connsiteX6" fmla="*/ 29363 w 2483798"/>
                <a:gd name="connsiteY6" fmla="*/ 759019 h 978794"/>
                <a:gd name="connsiteX7" fmla="*/ 429251 w 2483798"/>
                <a:gd name="connsiteY7" fmla="*/ 399245 h 978794"/>
                <a:gd name="connsiteX8" fmla="*/ 893459 w 2483798"/>
                <a:gd name="connsiteY8" fmla="*/ 254963 h 978794"/>
                <a:gd name="connsiteX0" fmla="*/ 927802 w 2518141"/>
                <a:gd name="connsiteY0" fmla="*/ 254963 h 978794"/>
                <a:gd name="connsiteX1" fmla="*/ 1935914 w 2518141"/>
                <a:gd name="connsiteY1" fmla="*/ 254963 h 978794"/>
                <a:gd name="connsiteX2" fmla="*/ 2073453 w 2518141"/>
                <a:gd name="connsiteY2" fmla="*/ 528034 h 978794"/>
                <a:gd name="connsiteX3" fmla="*/ 2079930 w 2518141"/>
                <a:gd name="connsiteY3" fmla="*/ 975044 h 978794"/>
                <a:gd name="connsiteX4" fmla="*/ 639770 w 2518141"/>
                <a:gd name="connsiteY4" fmla="*/ 975043 h 978794"/>
                <a:gd name="connsiteX5" fmla="*/ 639770 w 2518141"/>
                <a:gd name="connsiteY5" fmla="*/ 975043 h 978794"/>
                <a:gd name="connsiteX6" fmla="*/ 63706 w 2518141"/>
                <a:gd name="connsiteY6" fmla="*/ 759019 h 978794"/>
                <a:gd name="connsiteX7" fmla="*/ 257532 w 2518141"/>
                <a:gd name="connsiteY7" fmla="*/ 553791 h 978794"/>
                <a:gd name="connsiteX8" fmla="*/ 463594 w 2518141"/>
                <a:gd name="connsiteY8" fmla="*/ 399245 h 978794"/>
                <a:gd name="connsiteX9" fmla="*/ 927802 w 2518141"/>
                <a:gd name="connsiteY9" fmla="*/ 254963 h 978794"/>
                <a:gd name="connsiteX0" fmla="*/ 927802 w 2518141"/>
                <a:gd name="connsiteY0" fmla="*/ 254963 h 978794"/>
                <a:gd name="connsiteX1" fmla="*/ 1935914 w 2518141"/>
                <a:gd name="connsiteY1" fmla="*/ 254963 h 978794"/>
                <a:gd name="connsiteX2" fmla="*/ 2073453 w 2518141"/>
                <a:gd name="connsiteY2" fmla="*/ 528034 h 978794"/>
                <a:gd name="connsiteX3" fmla="*/ 2079930 w 2518141"/>
                <a:gd name="connsiteY3" fmla="*/ 975044 h 978794"/>
                <a:gd name="connsiteX4" fmla="*/ 639770 w 2518141"/>
                <a:gd name="connsiteY4" fmla="*/ 975043 h 978794"/>
                <a:gd name="connsiteX5" fmla="*/ 639770 w 2518141"/>
                <a:gd name="connsiteY5" fmla="*/ 975043 h 978794"/>
                <a:gd name="connsiteX6" fmla="*/ 63706 w 2518141"/>
                <a:gd name="connsiteY6" fmla="*/ 759019 h 978794"/>
                <a:gd name="connsiteX7" fmla="*/ 257532 w 2518141"/>
                <a:gd name="connsiteY7" fmla="*/ 553791 h 978794"/>
                <a:gd name="connsiteX8" fmla="*/ 463594 w 2518141"/>
                <a:gd name="connsiteY8" fmla="*/ 399245 h 978794"/>
                <a:gd name="connsiteX9" fmla="*/ 618142 w 2518141"/>
                <a:gd name="connsiteY9" fmla="*/ 334850 h 978794"/>
                <a:gd name="connsiteX10" fmla="*/ 927802 w 2518141"/>
                <a:gd name="connsiteY10" fmla="*/ 254963 h 978794"/>
                <a:gd name="connsiteX0" fmla="*/ 927802 w 2518141"/>
                <a:gd name="connsiteY0" fmla="*/ 324522 h 1048353"/>
                <a:gd name="connsiteX1" fmla="*/ 1935914 w 2518141"/>
                <a:gd name="connsiteY1" fmla="*/ 324522 h 1048353"/>
                <a:gd name="connsiteX2" fmla="*/ 2073453 w 2518141"/>
                <a:gd name="connsiteY2" fmla="*/ 597593 h 1048353"/>
                <a:gd name="connsiteX3" fmla="*/ 2079930 w 2518141"/>
                <a:gd name="connsiteY3" fmla="*/ 1044603 h 1048353"/>
                <a:gd name="connsiteX4" fmla="*/ 639770 w 2518141"/>
                <a:gd name="connsiteY4" fmla="*/ 1044602 h 1048353"/>
                <a:gd name="connsiteX5" fmla="*/ 639770 w 2518141"/>
                <a:gd name="connsiteY5" fmla="*/ 1044602 h 1048353"/>
                <a:gd name="connsiteX6" fmla="*/ 63706 w 2518141"/>
                <a:gd name="connsiteY6" fmla="*/ 828578 h 1048353"/>
                <a:gd name="connsiteX7" fmla="*/ 257532 w 2518141"/>
                <a:gd name="connsiteY7" fmla="*/ 623350 h 1048353"/>
                <a:gd name="connsiteX8" fmla="*/ 567763 w 2518141"/>
                <a:gd name="connsiteY8" fmla="*/ 36490 h 1048353"/>
                <a:gd name="connsiteX9" fmla="*/ 618142 w 2518141"/>
                <a:gd name="connsiteY9" fmla="*/ 404409 h 1048353"/>
                <a:gd name="connsiteX10" fmla="*/ 927802 w 2518141"/>
                <a:gd name="connsiteY10" fmla="*/ 324522 h 1048353"/>
                <a:gd name="connsiteX0" fmla="*/ 927802 w 2518141"/>
                <a:gd name="connsiteY0" fmla="*/ 310722 h 1034553"/>
                <a:gd name="connsiteX1" fmla="*/ 1935914 w 2518141"/>
                <a:gd name="connsiteY1" fmla="*/ 310722 h 1034553"/>
                <a:gd name="connsiteX2" fmla="*/ 2073453 w 2518141"/>
                <a:gd name="connsiteY2" fmla="*/ 583793 h 1034553"/>
                <a:gd name="connsiteX3" fmla="*/ 2079930 w 2518141"/>
                <a:gd name="connsiteY3" fmla="*/ 1030803 h 1034553"/>
                <a:gd name="connsiteX4" fmla="*/ 639770 w 2518141"/>
                <a:gd name="connsiteY4" fmla="*/ 1030802 h 1034553"/>
                <a:gd name="connsiteX5" fmla="*/ 639770 w 2518141"/>
                <a:gd name="connsiteY5" fmla="*/ 1030802 h 1034553"/>
                <a:gd name="connsiteX6" fmla="*/ 63706 w 2518141"/>
                <a:gd name="connsiteY6" fmla="*/ 814778 h 1034553"/>
                <a:gd name="connsiteX7" fmla="*/ 351739 w 2518141"/>
                <a:gd name="connsiteY7" fmla="*/ 526747 h 1034553"/>
                <a:gd name="connsiteX8" fmla="*/ 567763 w 2518141"/>
                <a:gd name="connsiteY8" fmla="*/ 22690 h 1034553"/>
                <a:gd name="connsiteX9" fmla="*/ 618142 w 2518141"/>
                <a:gd name="connsiteY9" fmla="*/ 390609 h 1034553"/>
                <a:gd name="connsiteX10" fmla="*/ 927802 w 2518141"/>
                <a:gd name="connsiteY10" fmla="*/ 310722 h 1034553"/>
                <a:gd name="connsiteX0" fmla="*/ 855793 w 2446132"/>
                <a:gd name="connsiteY0" fmla="*/ 310722 h 1034554"/>
                <a:gd name="connsiteX1" fmla="*/ 1863905 w 2446132"/>
                <a:gd name="connsiteY1" fmla="*/ 310722 h 1034554"/>
                <a:gd name="connsiteX2" fmla="*/ 2001444 w 2446132"/>
                <a:gd name="connsiteY2" fmla="*/ 583793 h 1034554"/>
                <a:gd name="connsiteX3" fmla="*/ 2007921 w 2446132"/>
                <a:gd name="connsiteY3" fmla="*/ 1030803 h 1034554"/>
                <a:gd name="connsiteX4" fmla="*/ 567761 w 2446132"/>
                <a:gd name="connsiteY4" fmla="*/ 1030802 h 1034554"/>
                <a:gd name="connsiteX5" fmla="*/ 567761 w 2446132"/>
                <a:gd name="connsiteY5" fmla="*/ 1030802 h 1034554"/>
                <a:gd name="connsiteX6" fmla="*/ 63706 w 2446132"/>
                <a:gd name="connsiteY6" fmla="*/ 814779 h 1034554"/>
                <a:gd name="connsiteX7" fmla="*/ 279730 w 2446132"/>
                <a:gd name="connsiteY7" fmla="*/ 526747 h 1034554"/>
                <a:gd name="connsiteX8" fmla="*/ 495754 w 2446132"/>
                <a:gd name="connsiteY8" fmla="*/ 22690 h 1034554"/>
                <a:gd name="connsiteX9" fmla="*/ 546133 w 2446132"/>
                <a:gd name="connsiteY9" fmla="*/ 390609 h 1034554"/>
                <a:gd name="connsiteX10" fmla="*/ 855793 w 2446132"/>
                <a:gd name="connsiteY10" fmla="*/ 310722 h 1034554"/>
                <a:gd name="connsiteX0" fmla="*/ 855793 w 2446132"/>
                <a:gd name="connsiteY0" fmla="*/ 526746 h 1250578"/>
                <a:gd name="connsiteX1" fmla="*/ 1863905 w 2446132"/>
                <a:gd name="connsiteY1" fmla="*/ 526746 h 1250578"/>
                <a:gd name="connsiteX2" fmla="*/ 2001444 w 2446132"/>
                <a:gd name="connsiteY2" fmla="*/ 799817 h 1250578"/>
                <a:gd name="connsiteX3" fmla="*/ 2007921 w 2446132"/>
                <a:gd name="connsiteY3" fmla="*/ 1246827 h 1250578"/>
                <a:gd name="connsiteX4" fmla="*/ 567761 w 2446132"/>
                <a:gd name="connsiteY4" fmla="*/ 1246826 h 1250578"/>
                <a:gd name="connsiteX5" fmla="*/ 567761 w 2446132"/>
                <a:gd name="connsiteY5" fmla="*/ 1246826 h 1250578"/>
                <a:gd name="connsiteX6" fmla="*/ 63706 w 2446132"/>
                <a:gd name="connsiteY6" fmla="*/ 1030803 h 1250578"/>
                <a:gd name="connsiteX7" fmla="*/ 279730 w 2446132"/>
                <a:gd name="connsiteY7" fmla="*/ 742771 h 1250578"/>
                <a:gd name="connsiteX8" fmla="*/ 567761 w 2446132"/>
                <a:gd name="connsiteY8" fmla="*/ 22690 h 1250578"/>
                <a:gd name="connsiteX9" fmla="*/ 546133 w 2446132"/>
                <a:gd name="connsiteY9" fmla="*/ 606633 h 1250578"/>
                <a:gd name="connsiteX10" fmla="*/ 855793 w 2446132"/>
                <a:gd name="connsiteY10" fmla="*/ 526746 h 1250578"/>
                <a:gd name="connsiteX0" fmla="*/ 855793 w 2446132"/>
                <a:gd name="connsiteY0" fmla="*/ 526746 h 1250578"/>
                <a:gd name="connsiteX1" fmla="*/ 1863905 w 2446132"/>
                <a:gd name="connsiteY1" fmla="*/ 526746 h 1250578"/>
                <a:gd name="connsiteX2" fmla="*/ 2001444 w 2446132"/>
                <a:gd name="connsiteY2" fmla="*/ 799817 h 1250578"/>
                <a:gd name="connsiteX3" fmla="*/ 2007921 w 2446132"/>
                <a:gd name="connsiteY3" fmla="*/ 1246827 h 1250578"/>
                <a:gd name="connsiteX4" fmla="*/ 567761 w 2446132"/>
                <a:gd name="connsiteY4" fmla="*/ 1246826 h 1250578"/>
                <a:gd name="connsiteX5" fmla="*/ 567761 w 2446132"/>
                <a:gd name="connsiteY5" fmla="*/ 1246826 h 1250578"/>
                <a:gd name="connsiteX6" fmla="*/ 63706 w 2446132"/>
                <a:gd name="connsiteY6" fmla="*/ 1030803 h 1250578"/>
                <a:gd name="connsiteX7" fmla="*/ 279730 w 2446132"/>
                <a:gd name="connsiteY7" fmla="*/ 742771 h 1250578"/>
                <a:gd name="connsiteX8" fmla="*/ 567761 w 2446132"/>
                <a:gd name="connsiteY8" fmla="*/ 22690 h 1250578"/>
                <a:gd name="connsiteX9" fmla="*/ 546133 w 2446132"/>
                <a:gd name="connsiteY9" fmla="*/ 606633 h 1250578"/>
                <a:gd name="connsiteX10" fmla="*/ 855793 w 2446132"/>
                <a:gd name="connsiteY10" fmla="*/ 526746 h 1250578"/>
                <a:gd name="connsiteX0" fmla="*/ 855793 w 2446132"/>
                <a:gd name="connsiteY0" fmla="*/ 548110 h 1271942"/>
                <a:gd name="connsiteX1" fmla="*/ 1863905 w 2446132"/>
                <a:gd name="connsiteY1" fmla="*/ 548110 h 1271942"/>
                <a:gd name="connsiteX2" fmla="*/ 2001444 w 2446132"/>
                <a:gd name="connsiteY2" fmla="*/ 821181 h 1271942"/>
                <a:gd name="connsiteX3" fmla="*/ 2007921 w 2446132"/>
                <a:gd name="connsiteY3" fmla="*/ 1268191 h 1271942"/>
                <a:gd name="connsiteX4" fmla="*/ 567761 w 2446132"/>
                <a:gd name="connsiteY4" fmla="*/ 1268190 h 1271942"/>
                <a:gd name="connsiteX5" fmla="*/ 567761 w 2446132"/>
                <a:gd name="connsiteY5" fmla="*/ 1268190 h 1271942"/>
                <a:gd name="connsiteX6" fmla="*/ 63706 w 2446132"/>
                <a:gd name="connsiteY6" fmla="*/ 1052167 h 1271942"/>
                <a:gd name="connsiteX7" fmla="*/ 279730 w 2446132"/>
                <a:gd name="connsiteY7" fmla="*/ 764135 h 1271942"/>
                <a:gd name="connsiteX8" fmla="*/ 567761 w 2446132"/>
                <a:gd name="connsiteY8" fmla="*/ 44054 h 1271942"/>
                <a:gd name="connsiteX9" fmla="*/ 546133 w 2446132"/>
                <a:gd name="connsiteY9" fmla="*/ 627997 h 1271942"/>
                <a:gd name="connsiteX10" fmla="*/ 855793 w 2446132"/>
                <a:gd name="connsiteY10" fmla="*/ 548110 h 1271942"/>
                <a:gd name="connsiteX0" fmla="*/ 855793 w 2446132"/>
                <a:gd name="connsiteY0" fmla="*/ 548110 h 1271942"/>
                <a:gd name="connsiteX1" fmla="*/ 1863905 w 2446132"/>
                <a:gd name="connsiteY1" fmla="*/ 548110 h 1271942"/>
                <a:gd name="connsiteX2" fmla="*/ 2001444 w 2446132"/>
                <a:gd name="connsiteY2" fmla="*/ 821181 h 1271942"/>
                <a:gd name="connsiteX3" fmla="*/ 2007921 w 2446132"/>
                <a:gd name="connsiteY3" fmla="*/ 1268191 h 1271942"/>
                <a:gd name="connsiteX4" fmla="*/ 567761 w 2446132"/>
                <a:gd name="connsiteY4" fmla="*/ 1268190 h 1271942"/>
                <a:gd name="connsiteX5" fmla="*/ 567761 w 2446132"/>
                <a:gd name="connsiteY5" fmla="*/ 1268190 h 1271942"/>
                <a:gd name="connsiteX6" fmla="*/ 63706 w 2446132"/>
                <a:gd name="connsiteY6" fmla="*/ 1052167 h 1271942"/>
                <a:gd name="connsiteX7" fmla="*/ 279730 w 2446132"/>
                <a:gd name="connsiteY7" fmla="*/ 764135 h 1271942"/>
                <a:gd name="connsiteX8" fmla="*/ 567761 w 2446132"/>
                <a:gd name="connsiteY8" fmla="*/ 44054 h 1271942"/>
                <a:gd name="connsiteX9" fmla="*/ 546133 w 2446132"/>
                <a:gd name="connsiteY9" fmla="*/ 627997 h 1271942"/>
                <a:gd name="connsiteX10" fmla="*/ 649163 w 2446132"/>
                <a:gd name="connsiteY10" fmla="*/ 615118 h 1271942"/>
                <a:gd name="connsiteX11" fmla="*/ 855793 w 2446132"/>
                <a:gd name="connsiteY11" fmla="*/ 548110 h 1271942"/>
                <a:gd name="connsiteX0" fmla="*/ 855793 w 2446132"/>
                <a:gd name="connsiteY0" fmla="*/ 589379 h 1313211"/>
                <a:gd name="connsiteX1" fmla="*/ 1863905 w 2446132"/>
                <a:gd name="connsiteY1" fmla="*/ 589379 h 1313211"/>
                <a:gd name="connsiteX2" fmla="*/ 2001444 w 2446132"/>
                <a:gd name="connsiteY2" fmla="*/ 862450 h 1313211"/>
                <a:gd name="connsiteX3" fmla="*/ 2007921 w 2446132"/>
                <a:gd name="connsiteY3" fmla="*/ 1309460 h 1313211"/>
                <a:gd name="connsiteX4" fmla="*/ 567761 w 2446132"/>
                <a:gd name="connsiteY4" fmla="*/ 1309459 h 1313211"/>
                <a:gd name="connsiteX5" fmla="*/ 567761 w 2446132"/>
                <a:gd name="connsiteY5" fmla="*/ 1309459 h 1313211"/>
                <a:gd name="connsiteX6" fmla="*/ 63706 w 2446132"/>
                <a:gd name="connsiteY6" fmla="*/ 1093436 h 1313211"/>
                <a:gd name="connsiteX7" fmla="*/ 279730 w 2446132"/>
                <a:gd name="connsiteY7" fmla="*/ 805404 h 1313211"/>
                <a:gd name="connsiteX8" fmla="*/ 567761 w 2446132"/>
                <a:gd name="connsiteY8" fmla="*/ 85323 h 1313211"/>
                <a:gd name="connsiteX9" fmla="*/ 546133 w 2446132"/>
                <a:gd name="connsiteY9" fmla="*/ 669266 h 1313211"/>
                <a:gd name="connsiteX10" fmla="*/ 783785 w 2446132"/>
                <a:gd name="connsiteY10" fmla="*/ 13315 h 1313211"/>
                <a:gd name="connsiteX11" fmla="*/ 855793 w 2446132"/>
                <a:gd name="connsiteY11" fmla="*/ 589379 h 1313211"/>
                <a:gd name="connsiteX0" fmla="*/ 855793 w 2446132"/>
                <a:gd name="connsiteY0" fmla="*/ 589379 h 1313211"/>
                <a:gd name="connsiteX1" fmla="*/ 1863905 w 2446132"/>
                <a:gd name="connsiteY1" fmla="*/ 589379 h 1313211"/>
                <a:gd name="connsiteX2" fmla="*/ 2001444 w 2446132"/>
                <a:gd name="connsiteY2" fmla="*/ 862450 h 1313211"/>
                <a:gd name="connsiteX3" fmla="*/ 2007921 w 2446132"/>
                <a:gd name="connsiteY3" fmla="*/ 1309460 h 1313211"/>
                <a:gd name="connsiteX4" fmla="*/ 567761 w 2446132"/>
                <a:gd name="connsiteY4" fmla="*/ 1309459 h 1313211"/>
                <a:gd name="connsiteX5" fmla="*/ 567761 w 2446132"/>
                <a:gd name="connsiteY5" fmla="*/ 1309459 h 1313211"/>
                <a:gd name="connsiteX6" fmla="*/ 63706 w 2446132"/>
                <a:gd name="connsiteY6" fmla="*/ 1093436 h 1313211"/>
                <a:gd name="connsiteX7" fmla="*/ 279730 w 2446132"/>
                <a:gd name="connsiteY7" fmla="*/ 805404 h 1313211"/>
                <a:gd name="connsiteX8" fmla="*/ 567761 w 2446132"/>
                <a:gd name="connsiteY8" fmla="*/ 85323 h 1313211"/>
                <a:gd name="connsiteX9" fmla="*/ 546133 w 2446132"/>
                <a:gd name="connsiteY9" fmla="*/ 669266 h 1313211"/>
                <a:gd name="connsiteX10" fmla="*/ 783785 w 2446132"/>
                <a:gd name="connsiteY10" fmla="*/ 13315 h 1313211"/>
                <a:gd name="connsiteX11" fmla="*/ 855793 w 2446132"/>
                <a:gd name="connsiteY11" fmla="*/ 589379 h 1313211"/>
                <a:gd name="connsiteX0" fmla="*/ 855793 w 2446132"/>
                <a:gd name="connsiteY0" fmla="*/ 616008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546133 w 2446132"/>
                <a:gd name="connsiteY9" fmla="*/ 695895 h 1339840"/>
                <a:gd name="connsiteX10" fmla="*/ 783785 w 2446132"/>
                <a:gd name="connsiteY10" fmla="*/ 39944 h 1339840"/>
                <a:gd name="connsiteX11" fmla="*/ 855793 w 2446132"/>
                <a:gd name="connsiteY11" fmla="*/ 616008 h 1339840"/>
                <a:gd name="connsiteX0" fmla="*/ 855793 w 2446132"/>
                <a:gd name="connsiteY0" fmla="*/ 616008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546133 w 2446132"/>
                <a:gd name="connsiteY9" fmla="*/ 695895 h 1339840"/>
                <a:gd name="connsiteX10" fmla="*/ 783785 w 2446132"/>
                <a:gd name="connsiteY10" fmla="*/ 39944 h 1339840"/>
                <a:gd name="connsiteX11" fmla="*/ 855793 w 2446132"/>
                <a:gd name="connsiteY11" fmla="*/ 616008 h 1339840"/>
                <a:gd name="connsiteX0" fmla="*/ 783785 w 2446132"/>
                <a:gd name="connsiteY0" fmla="*/ 616009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546133 w 2446132"/>
                <a:gd name="connsiteY9" fmla="*/ 695895 h 1339840"/>
                <a:gd name="connsiteX10" fmla="*/ 783785 w 2446132"/>
                <a:gd name="connsiteY10" fmla="*/ 39944 h 1339840"/>
                <a:gd name="connsiteX11" fmla="*/ 783785 w 2446132"/>
                <a:gd name="connsiteY11" fmla="*/ 616009 h 1339840"/>
                <a:gd name="connsiteX0" fmla="*/ 783785 w 2446132"/>
                <a:gd name="connsiteY0" fmla="*/ 616009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495753 w 2446132"/>
                <a:gd name="connsiteY9" fmla="*/ 688017 h 1339840"/>
                <a:gd name="connsiteX10" fmla="*/ 783785 w 2446132"/>
                <a:gd name="connsiteY10" fmla="*/ 39944 h 1339840"/>
                <a:gd name="connsiteX11" fmla="*/ 783785 w 2446132"/>
                <a:gd name="connsiteY11" fmla="*/ 616009 h 1339840"/>
                <a:gd name="connsiteX0" fmla="*/ 711777 w 2446132"/>
                <a:gd name="connsiteY0" fmla="*/ 760025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495753 w 2446132"/>
                <a:gd name="connsiteY9" fmla="*/ 688017 h 1339840"/>
                <a:gd name="connsiteX10" fmla="*/ 783785 w 2446132"/>
                <a:gd name="connsiteY10" fmla="*/ 39944 h 1339840"/>
                <a:gd name="connsiteX11" fmla="*/ 711777 w 2446132"/>
                <a:gd name="connsiteY11" fmla="*/ 760025 h 1339840"/>
                <a:gd name="connsiteX0" fmla="*/ 711777 w 2446132"/>
                <a:gd name="connsiteY0" fmla="*/ 692127 h 1271942"/>
                <a:gd name="connsiteX1" fmla="*/ 1863905 w 2446132"/>
                <a:gd name="connsiteY1" fmla="*/ 548110 h 1271942"/>
                <a:gd name="connsiteX2" fmla="*/ 2001444 w 2446132"/>
                <a:gd name="connsiteY2" fmla="*/ 821181 h 1271942"/>
                <a:gd name="connsiteX3" fmla="*/ 2007921 w 2446132"/>
                <a:gd name="connsiteY3" fmla="*/ 1268191 h 1271942"/>
                <a:gd name="connsiteX4" fmla="*/ 567761 w 2446132"/>
                <a:gd name="connsiteY4" fmla="*/ 1268190 h 1271942"/>
                <a:gd name="connsiteX5" fmla="*/ 567761 w 2446132"/>
                <a:gd name="connsiteY5" fmla="*/ 1268190 h 1271942"/>
                <a:gd name="connsiteX6" fmla="*/ 63706 w 2446132"/>
                <a:gd name="connsiteY6" fmla="*/ 1052167 h 1271942"/>
                <a:gd name="connsiteX7" fmla="*/ 279730 w 2446132"/>
                <a:gd name="connsiteY7" fmla="*/ 764135 h 1271942"/>
                <a:gd name="connsiteX8" fmla="*/ 567761 w 2446132"/>
                <a:gd name="connsiteY8" fmla="*/ 44054 h 1271942"/>
                <a:gd name="connsiteX9" fmla="*/ 495753 w 2446132"/>
                <a:gd name="connsiteY9" fmla="*/ 620119 h 1271942"/>
                <a:gd name="connsiteX10" fmla="*/ 855793 w 2446132"/>
                <a:gd name="connsiteY10" fmla="*/ 116063 h 1271942"/>
                <a:gd name="connsiteX11" fmla="*/ 711777 w 2446132"/>
                <a:gd name="connsiteY11" fmla="*/ 692127 h 1271942"/>
                <a:gd name="connsiteX0" fmla="*/ 711777 w 2446132"/>
                <a:gd name="connsiteY0" fmla="*/ 620118 h 1199933"/>
                <a:gd name="connsiteX1" fmla="*/ 1863905 w 2446132"/>
                <a:gd name="connsiteY1" fmla="*/ 476101 h 1199933"/>
                <a:gd name="connsiteX2" fmla="*/ 2001444 w 2446132"/>
                <a:gd name="connsiteY2" fmla="*/ 749172 h 1199933"/>
                <a:gd name="connsiteX3" fmla="*/ 2007921 w 2446132"/>
                <a:gd name="connsiteY3" fmla="*/ 1196182 h 1199933"/>
                <a:gd name="connsiteX4" fmla="*/ 567761 w 2446132"/>
                <a:gd name="connsiteY4" fmla="*/ 1196181 h 1199933"/>
                <a:gd name="connsiteX5" fmla="*/ 567761 w 2446132"/>
                <a:gd name="connsiteY5" fmla="*/ 1196181 h 1199933"/>
                <a:gd name="connsiteX6" fmla="*/ 63706 w 2446132"/>
                <a:gd name="connsiteY6" fmla="*/ 980158 h 1199933"/>
                <a:gd name="connsiteX7" fmla="*/ 279730 w 2446132"/>
                <a:gd name="connsiteY7" fmla="*/ 692126 h 1199933"/>
                <a:gd name="connsiteX8" fmla="*/ 567761 w 2446132"/>
                <a:gd name="connsiteY8" fmla="*/ 44054 h 1199933"/>
                <a:gd name="connsiteX9" fmla="*/ 495753 w 2446132"/>
                <a:gd name="connsiteY9" fmla="*/ 548110 h 1199933"/>
                <a:gd name="connsiteX10" fmla="*/ 855793 w 2446132"/>
                <a:gd name="connsiteY10" fmla="*/ 44054 h 1199933"/>
                <a:gd name="connsiteX11" fmla="*/ 711777 w 2446132"/>
                <a:gd name="connsiteY11" fmla="*/ 620118 h 1199933"/>
                <a:gd name="connsiteX0" fmla="*/ 711777 w 2446132"/>
                <a:gd name="connsiteY0" fmla="*/ 620118 h 1199933"/>
                <a:gd name="connsiteX1" fmla="*/ 1863905 w 2446132"/>
                <a:gd name="connsiteY1" fmla="*/ 476101 h 1199933"/>
                <a:gd name="connsiteX2" fmla="*/ 2001444 w 2446132"/>
                <a:gd name="connsiteY2" fmla="*/ 749172 h 1199933"/>
                <a:gd name="connsiteX3" fmla="*/ 2007921 w 2446132"/>
                <a:gd name="connsiteY3" fmla="*/ 1196182 h 1199933"/>
                <a:gd name="connsiteX4" fmla="*/ 567761 w 2446132"/>
                <a:gd name="connsiteY4" fmla="*/ 1196181 h 1199933"/>
                <a:gd name="connsiteX5" fmla="*/ 567761 w 2446132"/>
                <a:gd name="connsiteY5" fmla="*/ 1196181 h 1199933"/>
                <a:gd name="connsiteX6" fmla="*/ 63706 w 2446132"/>
                <a:gd name="connsiteY6" fmla="*/ 980158 h 1199933"/>
                <a:gd name="connsiteX7" fmla="*/ 279730 w 2446132"/>
                <a:gd name="connsiteY7" fmla="*/ 692126 h 1199933"/>
                <a:gd name="connsiteX8" fmla="*/ 567761 w 2446132"/>
                <a:gd name="connsiteY8" fmla="*/ 44054 h 1199933"/>
                <a:gd name="connsiteX9" fmla="*/ 495753 w 2446132"/>
                <a:gd name="connsiteY9" fmla="*/ 548110 h 1199933"/>
                <a:gd name="connsiteX10" fmla="*/ 855793 w 2446132"/>
                <a:gd name="connsiteY10" fmla="*/ 44054 h 1199933"/>
                <a:gd name="connsiteX11" fmla="*/ 711777 w 2446132"/>
                <a:gd name="connsiteY11" fmla="*/ 620118 h 1199933"/>
                <a:gd name="connsiteX0" fmla="*/ 639770 w 2374125"/>
                <a:gd name="connsiteY0" fmla="*/ 620118 h 1271941"/>
                <a:gd name="connsiteX1" fmla="*/ 1791898 w 2374125"/>
                <a:gd name="connsiteY1" fmla="*/ 476101 h 1271941"/>
                <a:gd name="connsiteX2" fmla="*/ 1929437 w 2374125"/>
                <a:gd name="connsiteY2" fmla="*/ 749172 h 1271941"/>
                <a:gd name="connsiteX3" fmla="*/ 1935914 w 2374125"/>
                <a:gd name="connsiteY3" fmla="*/ 1196182 h 1271941"/>
                <a:gd name="connsiteX4" fmla="*/ 495754 w 2374125"/>
                <a:gd name="connsiteY4" fmla="*/ 1196181 h 1271941"/>
                <a:gd name="connsiteX5" fmla="*/ 495754 w 2374125"/>
                <a:gd name="connsiteY5" fmla="*/ 1196181 h 1271941"/>
                <a:gd name="connsiteX6" fmla="*/ 63706 w 2374125"/>
                <a:gd name="connsiteY6" fmla="*/ 1052166 h 1271941"/>
                <a:gd name="connsiteX7" fmla="*/ 207723 w 2374125"/>
                <a:gd name="connsiteY7" fmla="*/ 692126 h 1271941"/>
                <a:gd name="connsiteX8" fmla="*/ 495754 w 2374125"/>
                <a:gd name="connsiteY8" fmla="*/ 44054 h 1271941"/>
                <a:gd name="connsiteX9" fmla="*/ 423746 w 2374125"/>
                <a:gd name="connsiteY9" fmla="*/ 548110 h 1271941"/>
                <a:gd name="connsiteX10" fmla="*/ 783786 w 2374125"/>
                <a:gd name="connsiteY10" fmla="*/ 44054 h 1271941"/>
                <a:gd name="connsiteX11" fmla="*/ 639770 w 2374125"/>
                <a:gd name="connsiteY11" fmla="*/ 620118 h 1271941"/>
                <a:gd name="connsiteX0" fmla="*/ 639770 w 2374125"/>
                <a:gd name="connsiteY0" fmla="*/ 620118 h 1199933"/>
                <a:gd name="connsiteX1" fmla="*/ 1791898 w 2374125"/>
                <a:gd name="connsiteY1" fmla="*/ 476101 h 1199933"/>
                <a:gd name="connsiteX2" fmla="*/ 1929437 w 2374125"/>
                <a:gd name="connsiteY2" fmla="*/ 749172 h 1199933"/>
                <a:gd name="connsiteX3" fmla="*/ 1935914 w 2374125"/>
                <a:gd name="connsiteY3" fmla="*/ 1196182 h 1199933"/>
                <a:gd name="connsiteX4" fmla="*/ 495754 w 2374125"/>
                <a:gd name="connsiteY4" fmla="*/ 1196181 h 1199933"/>
                <a:gd name="connsiteX5" fmla="*/ 495754 w 2374125"/>
                <a:gd name="connsiteY5" fmla="*/ 1196181 h 1199933"/>
                <a:gd name="connsiteX6" fmla="*/ 63706 w 2374125"/>
                <a:gd name="connsiteY6" fmla="*/ 980158 h 1199933"/>
                <a:gd name="connsiteX7" fmla="*/ 207723 w 2374125"/>
                <a:gd name="connsiteY7" fmla="*/ 692126 h 1199933"/>
                <a:gd name="connsiteX8" fmla="*/ 495754 w 2374125"/>
                <a:gd name="connsiteY8" fmla="*/ 44054 h 1199933"/>
                <a:gd name="connsiteX9" fmla="*/ 423746 w 2374125"/>
                <a:gd name="connsiteY9" fmla="*/ 548110 h 1199933"/>
                <a:gd name="connsiteX10" fmla="*/ 783786 w 2374125"/>
                <a:gd name="connsiteY10" fmla="*/ 44054 h 1199933"/>
                <a:gd name="connsiteX11" fmla="*/ 639770 w 2374125"/>
                <a:gd name="connsiteY11" fmla="*/ 620118 h 1199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374125" h="1199933">
                  <a:moveTo>
                    <a:pt x="639770" y="620118"/>
                  </a:moveTo>
                  <a:cubicBezTo>
                    <a:pt x="872776" y="455307"/>
                    <a:pt x="1327641" y="221138"/>
                    <a:pt x="1791898" y="476101"/>
                  </a:cubicBezTo>
                  <a:cubicBezTo>
                    <a:pt x="1975283" y="265911"/>
                    <a:pt x="2374125" y="542504"/>
                    <a:pt x="1929437" y="749172"/>
                  </a:cubicBezTo>
                  <a:cubicBezTo>
                    <a:pt x="2002393" y="893744"/>
                    <a:pt x="2026749" y="989718"/>
                    <a:pt x="1935914" y="1196182"/>
                  </a:cubicBezTo>
                  <a:lnTo>
                    <a:pt x="495754" y="1196181"/>
                  </a:lnTo>
                  <a:lnTo>
                    <a:pt x="495754" y="1196181"/>
                  </a:lnTo>
                  <a:cubicBezTo>
                    <a:pt x="303733" y="1124173"/>
                    <a:pt x="40346" y="1199933"/>
                    <a:pt x="63706" y="980158"/>
                  </a:cubicBezTo>
                  <a:cubicBezTo>
                    <a:pt x="0" y="909949"/>
                    <a:pt x="135715" y="848143"/>
                    <a:pt x="207723" y="692126"/>
                  </a:cubicBezTo>
                  <a:cubicBezTo>
                    <a:pt x="279731" y="536109"/>
                    <a:pt x="360065" y="63524"/>
                    <a:pt x="495754" y="44054"/>
                  </a:cubicBezTo>
                  <a:cubicBezTo>
                    <a:pt x="601063" y="0"/>
                    <a:pt x="375741" y="464101"/>
                    <a:pt x="423746" y="548110"/>
                  </a:cubicBezTo>
                  <a:cubicBezTo>
                    <a:pt x="437313" y="643287"/>
                    <a:pt x="638539" y="43619"/>
                    <a:pt x="783786" y="44054"/>
                  </a:cubicBezTo>
                  <a:cubicBezTo>
                    <a:pt x="909184" y="111535"/>
                    <a:pt x="580761" y="453596"/>
                    <a:pt x="639770" y="620118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円/楕円 38">
              <a:extLst>
                <a:ext uri="{FF2B5EF4-FFF2-40B4-BE49-F238E27FC236}">
                  <a16:creationId xmlns:a16="http://schemas.microsoft.com/office/drawing/2014/main" id="{C4BFEC59-1647-4CEC-8573-26E82B8E97A2}"/>
                </a:ext>
              </a:extLst>
            </p:cNvPr>
            <p:cNvSpPr/>
            <p:nvPr/>
          </p:nvSpPr>
          <p:spPr>
            <a:xfrm>
              <a:off x="3779912" y="4221088"/>
              <a:ext cx="72008" cy="7200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813F9FBC-2F35-4431-81A4-ACDDF131E4D3}"/>
              </a:ext>
            </a:extLst>
          </p:cNvPr>
          <p:cNvCxnSpPr>
            <a:cxnSpLocks/>
          </p:cNvCxnSpPr>
          <p:nvPr/>
        </p:nvCxnSpPr>
        <p:spPr>
          <a:xfrm>
            <a:off x="7920000" y="2160000"/>
            <a:ext cx="0" cy="30841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92DA919-183E-4C76-BF93-8A1B4C386677}"/>
              </a:ext>
            </a:extLst>
          </p:cNvPr>
          <p:cNvSpPr txBox="1"/>
          <p:nvPr/>
        </p:nvSpPr>
        <p:spPr>
          <a:xfrm>
            <a:off x="7919724" y="1129783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0</a:t>
            </a:r>
            <a:endParaRPr kumimoji="1" lang="ja-JP" altLang="en-US" sz="40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5E3CF50-C772-41E0-9484-49CB198B8071}"/>
              </a:ext>
            </a:extLst>
          </p:cNvPr>
          <p:cNvSpPr txBox="1"/>
          <p:nvPr/>
        </p:nvSpPr>
        <p:spPr>
          <a:xfrm>
            <a:off x="251520" y="864096"/>
            <a:ext cx="5673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スタートしたときの速さ</a:t>
            </a:r>
            <a:endParaRPr kumimoji="1" lang="en-US" altLang="ja-JP" sz="36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56BC144-6947-4626-8381-B58411BE2406}"/>
              </a:ext>
            </a:extLst>
          </p:cNvPr>
          <p:cNvSpPr txBox="1"/>
          <p:nvPr/>
        </p:nvSpPr>
        <p:spPr>
          <a:xfrm>
            <a:off x="409995" y="2278608"/>
            <a:ext cx="6494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ウサギが</a:t>
            </a:r>
            <a:r>
              <a:rPr kumimoji="1" lang="en-US" altLang="ja-JP" sz="3600" b="1" dirty="0"/>
              <a:t>1</a:t>
            </a:r>
            <a:r>
              <a:rPr kumimoji="1" lang="ja-JP" altLang="en-US" sz="3600" b="1" dirty="0"/>
              <a:t>コマで動く長さは？</a:t>
            </a:r>
            <a:endParaRPr kumimoji="1" lang="en-US" altLang="ja-JP" sz="36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0C99FFE-6B4D-41C4-9120-42C928B1DE5F}"/>
              </a:ext>
            </a:extLst>
          </p:cNvPr>
          <p:cNvSpPr txBox="1"/>
          <p:nvPr/>
        </p:nvSpPr>
        <p:spPr>
          <a:xfrm>
            <a:off x="448079" y="3071433"/>
            <a:ext cx="6494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カメが</a:t>
            </a:r>
            <a:r>
              <a:rPr kumimoji="1" lang="en-US" altLang="ja-JP" sz="3600" b="1" dirty="0"/>
              <a:t>1</a:t>
            </a:r>
            <a:r>
              <a:rPr kumimoji="1" lang="ja-JP" altLang="en-US" sz="3600" b="1" dirty="0"/>
              <a:t>コマで動く長さは？</a:t>
            </a:r>
            <a:endParaRPr kumimoji="1" lang="en-US" altLang="ja-JP" sz="36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EF1B8C9-EF21-4DA0-884C-9C04036B5186}"/>
              </a:ext>
            </a:extLst>
          </p:cNvPr>
          <p:cNvSpPr txBox="1"/>
          <p:nvPr/>
        </p:nvSpPr>
        <p:spPr>
          <a:xfrm>
            <a:off x="427166" y="3924009"/>
            <a:ext cx="6494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単位時間あたりに動く長さが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「速さ」です。</a:t>
            </a:r>
            <a:endParaRPr kumimoji="1" lang="en-US" altLang="ja-JP" sz="3600" b="1" dirty="0"/>
          </a:p>
        </p:txBody>
      </p:sp>
    </p:spTree>
    <p:extLst>
      <p:ext uri="{BB962C8B-B14F-4D97-AF65-F5344CB8AC3E}">
        <p14:creationId xmlns:p14="http://schemas.microsoft.com/office/powerpoint/2010/main" val="451305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" grpId="0"/>
      <p:bldP spid="4" grpId="0"/>
      <p:bldP spid="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263976" y="1122101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</a:t>
            </a:r>
            <a:endParaRPr kumimoji="1" lang="ja-JP" altLang="en-US" sz="4000" b="1" dirty="0"/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4A2F059B-81CC-47AA-B357-DDE84A3BBC1E}"/>
              </a:ext>
            </a:extLst>
          </p:cNvPr>
          <p:cNvGrpSpPr/>
          <p:nvPr/>
        </p:nvGrpSpPr>
        <p:grpSpPr>
          <a:xfrm>
            <a:off x="6480000" y="2160000"/>
            <a:ext cx="1230299" cy="621819"/>
            <a:chOff x="3428174" y="3384946"/>
            <a:chExt cx="2374125" cy="1199933"/>
          </a:xfrm>
        </p:grpSpPr>
        <p:sp>
          <p:nvSpPr>
            <p:cNvPr id="43" name="フリーフォーム 28">
              <a:extLst>
                <a:ext uri="{FF2B5EF4-FFF2-40B4-BE49-F238E27FC236}">
                  <a16:creationId xmlns:a16="http://schemas.microsoft.com/office/drawing/2014/main" id="{A47076B2-CB07-4B6E-8861-ECC0674A9732}"/>
                </a:ext>
              </a:extLst>
            </p:cNvPr>
            <p:cNvSpPr/>
            <p:nvPr/>
          </p:nvSpPr>
          <p:spPr>
            <a:xfrm>
              <a:off x="3428174" y="3384946"/>
              <a:ext cx="2374125" cy="1199933"/>
            </a:xfrm>
            <a:custGeom>
              <a:avLst/>
              <a:gdLst>
                <a:gd name="connsiteX0" fmla="*/ 168022 w 1584176"/>
                <a:gd name="connsiteY0" fmla="*/ 0 h 1008112"/>
                <a:gd name="connsiteX1" fmla="*/ 1416154 w 1584176"/>
                <a:gd name="connsiteY1" fmla="*/ 0 h 1008112"/>
                <a:gd name="connsiteX2" fmla="*/ 1584176 w 1584176"/>
                <a:gd name="connsiteY2" fmla="*/ 168022 h 1008112"/>
                <a:gd name="connsiteX3" fmla="*/ 1584176 w 1584176"/>
                <a:gd name="connsiteY3" fmla="*/ 1008112 h 1008112"/>
                <a:gd name="connsiteX4" fmla="*/ 1584176 w 1584176"/>
                <a:gd name="connsiteY4" fmla="*/ 1008112 h 1008112"/>
                <a:gd name="connsiteX5" fmla="*/ 0 w 1584176"/>
                <a:gd name="connsiteY5" fmla="*/ 1008112 h 1008112"/>
                <a:gd name="connsiteX6" fmla="*/ 0 w 1584176"/>
                <a:gd name="connsiteY6" fmla="*/ 1008112 h 1008112"/>
                <a:gd name="connsiteX7" fmla="*/ 0 w 1584176"/>
                <a:gd name="connsiteY7" fmla="*/ 168022 h 1008112"/>
                <a:gd name="connsiteX8" fmla="*/ 168022 w 1584176"/>
                <a:gd name="connsiteY8" fmla="*/ 0 h 1008112"/>
                <a:gd name="connsiteX0" fmla="*/ 0 w 1584176"/>
                <a:gd name="connsiteY0" fmla="*/ 168022 h 1008112"/>
                <a:gd name="connsiteX1" fmla="*/ 1416154 w 1584176"/>
                <a:gd name="connsiteY1" fmla="*/ 0 h 1008112"/>
                <a:gd name="connsiteX2" fmla="*/ 1584176 w 1584176"/>
                <a:gd name="connsiteY2" fmla="*/ 168022 h 1008112"/>
                <a:gd name="connsiteX3" fmla="*/ 1584176 w 1584176"/>
                <a:gd name="connsiteY3" fmla="*/ 1008112 h 1008112"/>
                <a:gd name="connsiteX4" fmla="*/ 1584176 w 1584176"/>
                <a:gd name="connsiteY4" fmla="*/ 1008112 h 1008112"/>
                <a:gd name="connsiteX5" fmla="*/ 0 w 1584176"/>
                <a:gd name="connsiteY5" fmla="*/ 1008112 h 1008112"/>
                <a:gd name="connsiteX6" fmla="*/ 0 w 1584176"/>
                <a:gd name="connsiteY6" fmla="*/ 1008112 h 1008112"/>
                <a:gd name="connsiteX7" fmla="*/ 0 w 1584176"/>
                <a:gd name="connsiteY7" fmla="*/ 168022 h 1008112"/>
                <a:gd name="connsiteX0" fmla="*/ 0 w 1584176"/>
                <a:gd name="connsiteY0" fmla="*/ 0 h 840090"/>
                <a:gd name="connsiteX1" fmla="*/ 1584176 w 1584176"/>
                <a:gd name="connsiteY1" fmla="*/ 0 h 840090"/>
                <a:gd name="connsiteX2" fmla="*/ 1584176 w 1584176"/>
                <a:gd name="connsiteY2" fmla="*/ 840090 h 840090"/>
                <a:gd name="connsiteX3" fmla="*/ 1584176 w 1584176"/>
                <a:gd name="connsiteY3" fmla="*/ 840090 h 840090"/>
                <a:gd name="connsiteX4" fmla="*/ 0 w 1584176"/>
                <a:gd name="connsiteY4" fmla="*/ 840090 h 840090"/>
                <a:gd name="connsiteX5" fmla="*/ 0 w 1584176"/>
                <a:gd name="connsiteY5" fmla="*/ 840090 h 840090"/>
                <a:gd name="connsiteX6" fmla="*/ 0 w 1584176"/>
                <a:gd name="connsiteY6" fmla="*/ 0 h 840090"/>
                <a:gd name="connsiteX0" fmla="*/ 288032 w 1584176"/>
                <a:gd name="connsiteY0" fmla="*/ 120010 h 840090"/>
                <a:gd name="connsiteX1" fmla="*/ 1584176 w 1584176"/>
                <a:gd name="connsiteY1" fmla="*/ 0 h 840090"/>
                <a:gd name="connsiteX2" fmla="*/ 1584176 w 1584176"/>
                <a:gd name="connsiteY2" fmla="*/ 840090 h 840090"/>
                <a:gd name="connsiteX3" fmla="*/ 1584176 w 1584176"/>
                <a:gd name="connsiteY3" fmla="*/ 840090 h 840090"/>
                <a:gd name="connsiteX4" fmla="*/ 0 w 1584176"/>
                <a:gd name="connsiteY4" fmla="*/ 840090 h 840090"/>
                <a:gd name="connsiteX5" fmla="*/ 0 w 1584176"/>
                <a:gd name="connsiteY5" fmla="*/ 840090 h 840090"/>
                <a:gd name="connsiteX6" fmla="*/ 288032 w 1584176"/>
                <a:gd name="connsiteY6" fmla="*/ 120010 h 840090"/>
                <a:gd name="connsiteX0" fmla="*/ 288032 w 1584176"/>
                <a:gd name="connsiteY0" fmla="*/ 0 h 720080"/>
                <a:gd name="connsiteX1" fmla="*/ 1296144 w 1584176"/>
                <a:gd name="connsiteY1" fmla="*/ 0 h 720080"/>
                <a:gd name="connsiteX2" fmla="*/ 1584176 w 1584176"/>
                <a:gd name="connsiteY2" fmla="*/ 720080 h 720080"/>
                <a:gd name="connsiteX3" fmla="*/ 1584176 w 1584176"/>
                <a:gd name="connsiteY3" fmla="*/ 720080 h 720080"/>
                <a:gd name="connsiteX4" fmla="*/ 0 w 1584176"/>
                <a:gd name="connsiteY4" fmla="*/ 720080 h 720080"/>
                <a:gd name="connsiteX5" fmla="*/ 0 w 1584176"/>
                <a:gd name="connsiteY5" fmla="*/ 720080 h 720080"/>
                <a:gd name="connsiteX6" fmla="*/ 288032 w 1584176"/>
                <a:gd name="connsiteY6" fmla="*/ 0 h 720080"/>
                <a:gd name="connsiteX0" fmla="*/ 288032 w 1584176"/>
                <a:gd name="connsiteY0" fmla="*/ 254963 h 975043"/>
                <a:gd name="connsiteX1" fmla="*/ 1296144 w 1584176"/>
                <a:gd name="connsiteY1" fmla="*/ 254963 h 975043"/>
                <a:gd name="connsiteX2" fmla="*/ 1584176 w 1584176"/>
                <a:gd name="connsiteY2" fmla="*/ 975043 h 975043"/>
                <a:gd name="connsiteX3" fmla="*/ 1584176 w 1584176"/>
                <a:gd name="connsiteY3" fmla="*/ 975043 h 975043"/>
                <a:gd name="connsiteX4" fmla="*/ 0 w 1584176"/>
                <a:gd name="connsiteY4" fmla="*/ 975043 h 975043"/>
                <a:gd name="connsiteX5" fmla="*/ 0 w 1584176"/>
                <a:gd name="connsiteY5" fmla="*/ 975043 h 975043"/>
                <a:gd name="connsiteX6" fmla="*/ 288032 w 1584176"/>
                <a:gd name="connsiteY6" fmla="*/ 254963 h 975043"/>
                <a:gd name="connsiteX0" fmla="*/ 288032 w 1584176"/>
                <a:gd name="connsiteY0" fmla="*/ 254963 h 975043"/>
                <a:gd name="connsiteX1" fmla="*/ 1296144 w 1584176"/>
                <a:gd name="connsiteY1" fmla="*/ 254963 h 975043"/>
                <a:gd name="connsiteX2" fmla="*/ 1584176 w 1584176"/>
                <a:gd name="connsiteY2" fmla="*/ 975043 h 975043"/>
                <a:gd name="connsiteX3" fmla="*/ 1584176 w 1584176"/>
                <a:gd name="connsiteY3" fmla="*/ 975043 h 975043"/>
                <a:gd name="connsiteX4" fmla="*/ 0 w 1584176"/>
                <a:gd name="connsiteY4" fmla="*/ 975043 h 975043"/>
                <a:gd name="connsiteX5" fmla="*/ 0 w 1584176"/>
                <a:gd name="connsiteY5" fmla="*/ 975043 h 975043"/>
                <a:gd name="connsiteX6" fmla="*/ 288032 w 1584176"/>
                <a:gd name="connsiteY6" fmla="*/ 254963 h 975043"/>
                <a:gd name="connsiteX0" fmla="*/ 288032 w 1584176"/>
                <a:gd name="connsiteY0" fmla="*/ 254963 h 975043"/>
                <a:gd name="connsiteX1" fmla="*/ 1296144 w 1584176"/>
                <a:gd name="connsiteY1" fmla="*/ 254963 h 975043"/>
                <a:gd name="connsiteX2" fmla="*/ 1584176 w 1584176"/>
                <a:gd name="connsiteY2" fmla="*/ 975043 h 975043"/>
                <a:gd name="connsiteX3" fmla="*/ 1584176 w 1584176"/>
                <a:gd name="connsiteY3" fmla="*/ 975043 h 975043"/>
                <a:gd name="connsiteX4" fmla="*/ 0 w 1584176"/>
                <a:gd name="connsiteY4" fmla="*/ 975043 h 975043"/>
                <a:gd name="connsiteX5" fmla="*/ 0 w 1584176"/>
                <a:gd name="connsiteY5" fmla="*/ 975043 h 975043"/>
                <a:gd name="connsiteX6" fmla="*/ 171554 w 1584176"/>
                <a:gd name="connsiteY6" fmla="*/ 605308 h 975043"/>
                <a:gd name="connsiteX7" fmla="*/ 288032 w 1584176"/>
                <a:gd name="connsiteY7" fmla="*/ 254963 h 975043"/>
                <a:gd name="connsiteX0" fmla="*/ 1080120 w 2376264"/>
                <a:gd name="connsiteY0" fmla="*/ 254963 h 975043"/>
                <a:gd name="connsiteX1" fmla="*/ 2088232 w 2376264"/>
                <a:gd name="connsiteY1" fmla="*/ 254963 h 975043"/>
                <a:gd name="connsiteX2" fmla="*/ 2376264 w 2376264"/>
                <a:gd name="connsiteY2" fmla="*/ 975043 h 975043"/>
                <a:gd name="connsiteX3" fmla="*/ 2376264 w 2376264"/>
                <a:gd name="connsiteY3" fmla="*/ 975043 h 975043"/>
                <a:gd name="connsiteX4" fmla="*/ 792088 w 2376264"/>
                <a:gd name="connsiteY4" fmla="*/ 975043 h 975043"/>
                <a:gd name="connsiteX5" fmla="*/ 792088 w 2376264"/>
                <a:gd name="connsiteY5" fmla="*/ 975043 h 975043"/>
                <a:gd name="connsiteX6" fmla="*/ 0 w 2376264"/>
                <a:gd name="connsiteY6" fmla="*/ 615004 h 975043"/>
                <a:gd name="connsiteX7" fmla="*/ 1080120 w 2376264"/>
                <a:gd name="connsiteY7" fmla="*/ 254963 h 975043"/>
                <a:gd name="connsiteX0" fmla="*/ 1080120 w 2376264"/>
                <a:gd name="connsiteY0" fmla="*/ 254963 h 975043"/>
                <a:gd name="connsiteX1" fmla="*/ 2088232 w 2376264"/>
                <a:gd name="connsiteY1" fmla="*/ 254963 h 975043"/>
                <a:gd name="connsiteX2" fmla="*/ 2225771 w 2376264"/>
                <a:gd name="connsiteY2" fmla="*/ 528034 h 975043"/>
                <a:gd name="connsiteX3" fmla="*/ 2376264 w 2376264"/>
                <a:gd name="connsiteY3" fmla="*/ 975043 h 975043"/>
                <a:gd name="connsiteX4" fmla="*/ 2376264 w 2376264"/>
                <a:gd name="connsiteY4" fmla="*/ 975043 h 975043"/>
                <a:gd name="connsiteX5" fmla="*/ 792088 w 2376264"/>
                <a:gd name="connsiteY5" fmla="*/ 975043 h 975043"/>
                <a:gd name="connsiteX6" fmla="*/ 792088 w 2376264"/>
                <a:gd name="connsiteY6" fmla="*/ 975043 h 975043"/>
                <a:gd name="connsiteX7" fmla="*/ 0 w 2376264"/>
                <a:gd name="connsiteY7" fmla="*/ 615004 h 975043"/>
                <a:gd name="connsiteX8" fmla="*/ 1080120 w 2376264"/>
                <a:gd name="connsiteY8" fmla="*/ 254963 h 975043"/>
                <a:gd name="connsiteX0" fmla="*/ 1080120 w 2670459"/>
                <a:gd name="connsiteY0" fmla="*/ 254963 h 975043"/>
                <a:gd name="connsiteX1" fmla="*/ 2088232 w 2670459"/>
                <a:gd name="connsiteY1" fmla="*/ 254963 h 975043"/>
                <a:gd name="connsiteX2" fmla="*/ 2225771 w 2670459"/>
                <a:gd name="connsiteY2" fmla="*/ 528034 h 975043"/>
                <a:gd name="connsiteX3" fmla="*/ 2376264 w 2670459"/>
                <a:gd name="connsiteY3" fmla="*/ 975043 h 975043"/>
                <a:gd name="connsiteX4" fmla="*/ 2376264 w 2670459"/>
                <a:gd name="connsiteY4" fmla="*/ 975043 h 975043"/>
                <a:gd name="connsiteX5" fmla="*/ 792088 w 2670459"/>
                <a:gd name="connsiteY5" fmla="*/ 975043 h 975043"/>
                <a:gd name="connsiteX6" fmla="*/ 792088 w 2670459"/>
                <a:gd name="connsiteY6" fmla="*/ 975043 h 975043"/>
                <a:gd name="connsiteX7" fmla="*/ 0 w 2670459"/>
                <a:gd name="connsiteY7" fmla="*/ 615004 h 975043"/>
                <a:gd name="connsiteX8" fmla="*/ 1080120 w 2670459"/>
                <a:gd name="connsiteY8" fmla="*/ 254963 h 975043"/>
                <a:gd name="connsiteX0" fmla="*/ 1080120 w 2670459"/>
                <a:gd name="connsiteY0" fmla="*/ 254963 h 975043"/>
                <a:gd name="connsiteX1" fmla="*/ 2088232 w 2670459"/>
                <a:gd name="connsiteY1" fmla="*/ 254963 h 975043"/>
                <a:gd name="connsiteX2" fmla="*/ 2225771 w 2670459"/>
                <a:gd name="connsiteY2" fmla="*/ 528034 h 975043"/>
                <a:gd name="connsiteX3" fmla="*/ 2376264 w 2670459"/>
                <a:gd name="connsiteY3" fmla="*/ 975043 h 975043"/>
                <a:gd name="connsiteX4" fmla="*/ 2376264 w 2670459"/>
                <a:gd name="connsiteY4" fmla="*/ 975043 h 975043"/>
                <a:gd name="connsiteX5" fmla="*/ 792088 w 2670459"/>
                <a:gd name="connsiteY5" fmla="*/ 975043 h 975043"/>
                <a:gd name="connsiteX6" fmla="*/ 792088 w 2670459"/>
                <a:gd name="connsiteY6" fmla="*/ 975043 h 975043"/>
                <a:gd name="connsiteX7" fmla="*/ 0 w 2670459"/>
                <a:gd name="connsiteY7" fmla="*/ 615004 h 975043"/>
                <a:gd name="connsiteX8" fmla="*/ 1080120 w 2670459"/>
                <a:gd name="connsiteY8" fmla="*/ 254963 h 975043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376264 w 2670459"/>
                <a:gd name="connsiteY3" fmla="*/ 975043 h 975044"/>
                <a:gd name="connsiteX4" fmla="*/ 2232248 w 2670459"/>
                <a:gd name="connsiteY4" fmla="*/ 975044 h 975044"/>
                <a:gd name="connsiteX5" fmla="*/ 792088 w 2670459"/>
                <a:gd name="connsiteY5" fmla="*/ 975043 h 975044"/>
                <a:gd name="connsiteX6" fmla="*/ 792088 w 2670459"/>
                <a:gd name="connsiteY6" fmla="*/ 975043 h 975044"/>
                <a:gd name="connsiteX7" fmla="*/ 0 w 2670459"/>
                <a:gd name="connsiteY7" fmla="*/ 615004 h 975044"/>
                <a:gd name="connsiteX8" fmla="*/ 1080120 w 2670459"/>
                <a:gd name="connsiteY8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864096 w 2454435"/>
                <a:gd name="connsiteY0" fmla="*/ 254963 h 975044"/>
                <a:gd name="connsiteX1" fmla="*/ 1872208 w 2454435"/>
                <a:gd name="connsiteY1" fmla="*/ 254963 h 975044"/>
                <a:gd name="connsiteX2" fmla="*/ 2009747 w 2454435"/>
                <a:gd name="connsiteY2" fmla="*/ 528034 h 975044"/>
                <a:gd name="connsiteX3" fmla="*/ 2016224 w 2454435"/>
                <a:gd name="connsiteY3" fmla="*/ 975044 h 975044"/>
                <a:gd name="connsiteX4" fmla="*/ 576064 w 2454435"/>
                <a:gd name="connsiteY4" fmla="*/ 975043 h 975044"/>
                <a:gd name="connsiteX5" fmla="*/ 576064 w 2454435"/>
                <a:gd name="connsiteY5" fmla="*/ 975043 h 975044"/>
                <a:gd name="connsiteX6" fmla="*/ 0 w 2454435"/>
                <a:gd name="connsiteY6" fmla="*/ 759019 h 975044"/>
                <a:gd name="connsiteX7" fmla="*/ 864096 w 2454435"/>
                <a:gd name="connsiteY7" fmla="*/ 254963 h 975044"/>
                <a:gd name="connsiteX0" fmla="*/ 887456 w 2477795"/>
                <a:gd name="connsiteY0" fmla="*/ 254963 h 978794"/>
                <a:gd name="connsiteX1" fmla="*/ 1895568 w 2477795"/>
                <a:gd name="connsiteY1" fmla="*/ 254963 h 978794"/>
                <a:gd name="connsiteX2" fmla="*/ 2033107 w 2477795"/>
                <a:gd name="connsiteY2" fmla="*/ 528034 h 978794"/>
                <a:gd name="connsiteX3" fmla="*/ 2039584 w 2477795"/>
                <a:gd name="connsiteY3" fmla="*/ 975044 h 978794"/>
                <a:gd name="connsiteX4" fmla="*/ 599424 w 2477795"/>
                <a:gd name="connsiteY4" fmla="*/ 975043 h 978794"/>
                <a:gd name="connsiteX5" fmla="*/ 599424 w 2477795"/>
                <a:gd name="connsiteY5" fmla="*/ 975043 h 978794"/>
                <a:gd name="connsiteX6" fmla="*/ 23360 w 2477795"/>
                <a:gd name="connsiteY6" fmla="*/ 759019 h 978794"/>
                <a:gd name="connsiteX7" fmla="*/ 887456 w 2477795"/>
                <a:gd name="connsiteY7" fmla="*/ 254963 h 978794"/>
                <a:gd name="connsiteX0" fmla="*/ 887456 w 2477795"/>
                <a:gd name="connsiteY0" fmla="*/ 254963 h 978794"/>
                <a:gd name="connsiteX1" fmla="*/ 1895568 w 2477795"/>
                <a:gd name="connsiteY1" fmla="*/ 254963 h 978794"/>
                <a:gd name="connsiteX2" fmla="*/ 2033107 w 2477795"/>
                <a:gd name="connsiteY2" fmla="*/ 528034 h 978794"/>
                <a:gd name="connsiteX3" fmla="*/ 2039584 w 2477795"/>
                <a:gd name="connsiteY3" fmla="*/ 975044 h 978794"/>
                <a:gd name="connsiteX4" fmla="*/ 599424 w 2477795"/>
                <a:gd name="connsiteY4" fmla="*/ 975043 h 978794"/>
                <a:gd name="connsiteX5" fmla="*/ 599424 w 2477795"/>
                <a:gd name="connsiteY5" fmla="*/ 975043 h 978794"/>
                <a:gd name="connsiteX6" fmla="*/ 23360 w 2477795"/>
                <a:gd name="connsiteY6" fmla="*/ 759019 h 978794"/>
                <a:gd name="connsiteX7" fmla="*/ 887456 w 2477795"/>
                <a:gd name="connsiteY7" fmla="*/ 254963 h 978794"/>
                <a:gd name="connsiteX0" fmla="*/ 893459 w 2483798"/>
                <a:gd name="connsiteY0" fmla="*/ 254963 h 978794"/>
                <a:gd name="connsiteX1" fmla="*/ 1901571 w 2483798"/>
                <a:gd name="connsiteY1" fmla="*/ 254963 h 978794"/>
                <a:gd name="connsiteX2" fmla="*/ 2039110 w 2483798"/>
                <a:gd name="connsiteY2" fmla="*/ 528034 h 978794"/>
                <a:gd name="connsiteX3" fmla="*/ 2045587 w 2483798"/>
                <a:gd name="connsiteY3" fmla="*/ 975044 h 978794"/>
                <a:gd name="connsiteX4" fmla="*/ 605427 w 2483798"/>
                <a:gd name="connsiteY4" fmla="*/ 975043 h 978794"/>
                <a:gd name="connsiteX5" fmla="*/ 605427 w 2483798"/>
                <a:gd name="connsiteY5" fmla="*/ 975043 h 978794"/>
                <a:gd name="connsiteX6" fmla="*/ 29363 w 2483798"/>
                <a:gd name="connsiteY6" fmla="*/ 759019 h 978794"/>
                <a:gd name="connsiteX7" fmla="*/ 429251 w 2483798"/>
                <a:gd name="connsiteY7" fmla="*/ 399245 h 978794"/>
                <a:gd name="connsiteX8" fmla="*/ 893459 w 2483798"/>
                <a:gd name="connsiteY8" fmla="*/ 254963 h 978794"/>
                <a:gd name="connsiteX0" fmla="*/ 927802 w 2518141"/>
                <a:gd name="connsiteY0" fmla="*/ 254963 h 978794"/>
                <a:gd name="connsiteX1" fmla="*/ 1935914 w 2518141"/>
                <a:gd name="connsiteY1" fmla="*/ 254963 h 978794"/>
                <a:gd name="connsiteX2" fmla="*/ 2073453 w 2518141"/>
                <a:gd name="connsiteY2" fmla="*/ 528034 h 978794"/>
                <a:gd name="connsiteX3" fmla="*/ 2079930 w 2518141"/>
                <a:gd name="connsiteY3" fmla="*/ 975044 h 978794"/>
                <a:gd name="connsiteX4" fmla="*/ 639770 w 2518141"/>
                <a:gd name="connsiteY4" fmla="*/ 975043 h 978794"/>
                <a:gd name="connsiteX5" fmla="*/ 639770 w 2518141"/>
                <a:gd name="connsiteY5" fmla="*/ 975043 h 978794"/>
                <a:gd name="connsiteX6" fmla="*/ 63706 w 2518141"/>
                <a:gd name="connsiteY6" fmla="*/ 759019 h 978794"/>
                <a:gd name="connsiteX7" fmla="*/ 257532 w 2518141"/>
                <a:gd name="connsiteY7" fmla="*/ 553791 h 978794"/>
                <a:gd name="connsiteX8" fmla="*/ 463594 w 2518141"/>
                <a:gd name="connsiteY8" fmla="*/ 399245 h 978794"/>
                <a:gd name="connsiteX9" fmla="*/ 927802 w 2518141"/>
                <a:gd name="connsiteY9" fmla="*/ 254963 h 978794"/>
                <a:gd name="connsiteX0" fmla="*/ 927802 w 2518141"/>
                <a:gd name="connsiteY0" fmla="*/ 254963 h 978794"/>
                <a:gd name="connsiteX1" fmla="*/ 1935914 w 2518141"/>
                <a:gd name="connsiteY1" fmla="*/ 254963 h 978794"/>
                <a:gd name="connsiteX2" fmla="*/ 2073453 w 2518141"/>
                <a:gd name="connsiteY2" fmla="*/ 528034 h 978794"/>
                <a:gd name="connsiteX3" fmla="*/ 2079930 w 2518141"/>
                <a:gd name="connsiteY3" fmla="*/ 975044 h 978794"/>
                <a:gd name="connsiteX4" fmla="*/ 639770 w 2518141"/>
                <a:gd name="connsiteY4" fmla="*/ 975043 h 978794"/>
                <a:gd name="connsiteX5" fmla="*/ 639770 w 2518141"/>
                <a:gd name="connsiteY5" fmla="*/ 975043 h 978794"/>
                <a:gd name="connsiteX6" fmla="*/ 63706 w 2518141"/>
                <a:gd name="connsiteY6" fmla="*/ 759019 h 978794"/>
                <a:gd name="connsiteX7" fmla="*/ 257532 w 2518141"/>
                <a:gd name="connsiteY7" fmla="*/ 553791 h 978794"/>
                <a:gd name="connsiteX8" fmla="*/ 463594 w 2518141"/>
                <a:gd name="connsiteY8" fmla="*/ 399245 h 978794"/>
                <a:gd name="connsiteX9" fmla="*/ 618142 w 2518141"/>
                <a:gd name="connsiteY9" fmla="*/ 334850 h 978794"/>
                <a:gd name="connsiteX10" fmla="*/ 927802 w 2518141"/>
                <a:gd name="connsiteY10" fmla="*/ 254963 h 978794"/>
                <a:gd name="connsiteX0" fmla="*/ 927802 w 2518141"/>
                <a:gd name="connsiteY0" fmla="*/ 324522 h 1048353"/>
                <a:gd name="connsiteX1" fmla="*/ 1935914 w 2518141"/>
                <a:gd name="connsiteY1" fmla="*/ 324522 h 1048353"/>
                <a:gd name="connsiteX2" fmla="*/ 2073453 w 2518141"/>
                <a:gd name="connsiteY2" fmla="*/ 597593 h 1048353"/>
                <a:gd name="connsiteX3" fmla="*/ 2079930 w 2518141"/>
                <a:gd name="connsiteY3" fmla="*/ 1044603 h 1048353"/>
                <a:gd name="connsiteX4" fmla="*/ 639770 w 2518141"/>
                <a:gd name="connsiteY4" fmla="*/ 1044602 h 1048353"/>
                <a:gd name="connsiteX5" fmla="*/ 639770 w 2518141"/>
                <a:gd name="connsiteY5" fmla="*/ 1044602 h 1048353"/>
                <a:gd name="connsiteX6" fmla="*/ 63706 w 2518141"/>
                <a:gd name="connsiteY6" fmla="*/ 828578 h 1048353"/>
                <a:gd name="connsiteX7" fmla="*/ 257532 w 2518141"/>
                <a:gd name="connsiteY7" fmla="*/ 623350 h 1048353"/>
                <a:gd name="connsiteX8" fmla="*/ 567763 w 2518141"/>
                <a:gd name="connsiteY8" fmla="*/ 36490 h 1048353"/>
                <a:gd name="connsiteX9" fmla="*/ 618142 w 2518141"/>
                <a:gd name="connsiteY9" fmla="*/ 404409 h 1048353"/>
                <a:gd name="connsiteX10" fmla="*/ 927802 w 2518141"/>
                <a:gd name="connsiteY10" fmla="*/ 324522 h 1048353"/>
                <a:gd name="connsiteX0" fmla="*/ 927802 w 2518141"/>
                <a:gd name="connsiteY0" fmla="*/ 310722 h 1034553"/>
                <a:gd name="connsiteX1" fmla="*/ 1935914 w 2518141"/>
                <a:gd name="connsiteY1" fmla="*/ 310722 h 1034553"/>
                <a:gd name="connsiteX2" fmla="*/ 2073453 w 2518141"/>
                <a:gd name="connsiteY2" fmla="*/ 583793 h 1034553"/>
                <a:gd name="connsiteX3" fmla="*/ 2079930 w 2518141"/>
                <a:gd name="connsiteY3" fmla="*/ 1030803 h 1034553"/>
                <a:gd name="connsiteX4" fmla="*/ 639770 w 2518141"/>
                <a:gd name="connsiteY4" fmla="*/ 1030802 h 1034553"/>
                <a:gd name="connsiteX5" fmla="*/ 639770 w 2518141"/>
                <a:gd name="connsiteY5" fmla="*/ 1030802 h 1034553"/>
                <a:gd name="connsiteX6" fmla="*/ 63706 w 2518141"/>
                <a:gd name="connsiteY6" fmla="*/ 814778 h 1034553"/>
                <a:gd name="connsiteX7" fmla="*/ 351739 w 2518141"/>
                <a:gd name="connsiteY7" fmla="*/ 526747 h 1034553"/>
                <a:gd name="connsiteX8" fmla="*/ 567763 w 2518141"/>
                <a:gd name="connsiteY8" fmla="*/ 22690 h 1034553"/>
                <a:gd name="connsiteX9" fmla="*/ 618142 w 2518141"/>
                <a:gd name="connsiteY9" fmla="*/ 390609 h 1034553"/>
                <a:gd name="connsiteX10" fmla="*/ 927802 w 2518141"/>
                <a:gd name="connsiteY10" fmla="*/ 310722 h 1034553"/>
                <a:gd name="connsiteX0" fmla="*/ 855793 w 2446132"/>
                <a:gd name="connsiteY0" fmla="*/ 310722 h 1034554"/>
                <a:gd name="connsiteX1" fmla="*/ 1863905 w 2446132"/>
                <a:gd name="connsiteY1" fmla="*/ 310722 h 1034554"/>
                <a:gd name="connsiteX2" fmla="*/ 2001444 w 2446132"/>
                <a:gd name="connsiteY2" fmla="*/ 583793 h 1034554"/>
                <a:gd name="connsiteX3" fmla="*/ 2007921 w 2446132"/>
                <a:gd name="connsiteY3" fmla="*/ 1030803 h 1034554"/>
                <a:gd name="connsiteX4" fmla="*/ 567761 w 2446132"/>
                <a:gd name="connsiteY4" fmla="*/ 1030802 h 1034554"/>
                <a:gd name="connsiteX5" fmla="*/ 567761 w 2446132"/>
                <a:gd name="connsiteY5" fmla="*/ 1030802 h 1034554"/>
                <a:gd name="connsiteX6" fmla="*/ 63706 w 2446132"/>
                <a:gd name="connsiteY6" fmla="*/ 814779 h 1034554"/>
                <a:gd name="connsiteX7" fmla="*/ 279730 w 2446132"/>
                <a:gd name="connsiteY7" fmla="*/ 526747 h 1034554"/>
                <a:gd name="connsiteX8" fmla="*/ 495754 w 2446132"/>
                <a:gd name="connsiteY8" fmla="*/ 22690 h 1034554"/>
                <a:gd name="connsiteX9" fmla="*/ 546133 w 2446132"/>
                <a:gd name="connsiteY9" fmla="*/ 390609 h 1034554"/>
                <a:gd name="connsiteX10" fmla="*/ 855793 w 2446132"/>
                <a:gd name="connsiteY10" fmla="*/ 310722 h 1034554"/>
                <a:gd name="connsiteX0" fmla="*/ 855793 w 2446132"/>
                <a:gd name="connsiteY0" fmla="*/ 526746 h 1250578"/>
                <a:gd name="connsiteX1" fmla="*/ 1863905 w 2446132"/>
                <a:gd name="connsiteY1" fmla="*/ 526746 h 1250578"/>
                <a:gd name="connsiteX2" fmla="*/ 2001444 w 2446132"/>
                <a:gd name="connsiteY2" fmla="*/ 799817 h 1250578"/>
                <a:gd name="connsiteX3" fmla="*/ 2007921 w 2446132"/>
                <a:gd name="connsiteY3" fmla="*/ 1246827 h 1250578"/>
                <a:gd name="connsiteX4" fmla="*/ 567761 w 2446132"/>
                <a:gd name="connsiteY4" fmla="*/ 1246826 h 1250578"/>
                <a:gd name="connsiteX5" fmla="*/ 567761 w 2446132"/>
                <a:gd name="connsiteY5" fmla="*/ 1246826 h 1250578"/>
                <a:gd name="connsiteX6" fmla="*/ 63706 w 2446132"/>
                <a:gd name="connsiteY6" fmla="*/ 1030803 h 1250578"/>
                <a:gd name="connsiteX7" fmla="*/ 279730 w 2446132"/>
                <a:gd name="connsiteY7" fmla="*/ 742771 h 1250578"/>
                <a:gd name="connsiteX8" fmla="*/ 567761 w 2446132"/>
                <a:gd name="connsiteY8" fmla="*/ 22690 h 1250578"/>
                <a:gd name="connsiteX9" fmla="*/ 546133 w 2446132"/>
                <a:gd name="connsiteY9" fmla="*/ 606633 h 1250578"/>
                <a:gd name="connsiteX10" fmla="*/ 855793 w 2446132"/>
                <a:gd name="connsiteY10" fmla="*/ 526746 h 1250578"/>
                <a:gd name="connsiteX0" fmla="*/ 855793 w 2446132"/>
                <a:gd name="connsiteY0" fmla="*/ 526746 h 1250578"/>
                <a:gd name="connsiteX1" fmla="*/ 1863905 w 2446132"/>
                <a:gd name="connsiteY1" fmla="*/ 526746 h 1250578"/>
                <a:gd name="connsiteX2" fmla="*/ 2001444 w 2446132"/>
                <a:gd name="connsiteY2" fmla="*/ 799817 h 1250578"/>
                <a:gd name="connsiteX3" fmla="*/ 2007921 w 2446132"/>
                <a:gd name="connsiteY3" fmla="*/ 1246827 h 1250578"/>
                <a:gd name="connsiteX4" fmla="*/ 567761 w 2446132"/>
                <a:gd name="connsiteY4" fmla="*/ 1246826 h 1250578"/>
                <a:gd name="connsiteX5" fmla="*/ 567761 w 2446132"/>
                <a:gd name="connsiteY5" fmla="*/ 1246826 h 1250578"/>
                <a:gd name="connsiteX6" fmla="*/ 63706 w 2446132"/>
                <a:gd name="connsiteY6" fmla="*/ 1030803 h 1250578"/>
                <a:gd name="connsiteX7" fmla="*/ 279730 w 2446132"/>
                <a:gd name="connsiteY7" fmla="*/ 742771 h 1250578"/>
                <a:gd name="connsiteX8" fmla="*/ 567761 w 2446132"/>
                <a:gd name="connsiteY8" fmla="*/ 22690 h 1250578"/>
                <a:gd name="connsiteX9" fmla="*/ 546133 w 2446132"/>
                <a:gd name="connsiteY9" fmla="*/ 606633 h 1250578"/>
                <a:gd name="connsiteX10" fmla="*/ 855793 w 2446132"/>
                <a:gd name="connsiteY10" fmla="*/ 526746 h 1250578"/>
                <a:gd name="connsiteX0" fmla="*/ 855793 w 2446132"/>
                <a:gd name="connsiteY0" fmla="*/ 548110 h 1271942"/>
                <a:gd name="connsiteX1" fmla="*/ 1863905 w 2446132"/>
                <a:gd name="connsiteY1" fmla="*/ 548110 h 1271942"/>
                <a:gd name="connsiteX2" fmla="*/ 2001444 w 2446132"/>
                <a:gd name="connsiteY2" fmla="*/ 821181 h 1271942"/>
                <a:gd name="connsiteX3" fmla="*/ 2007921 w 2446132"/>
                <a:gd name="connsiteY3" fmla="*/ 1268191 h 1271942"/>
                <a:gd name="connsiteX4" fmla="*/ 567761 w 2446132"/>
                <a:gd name="connsiteY4" fmla="*/ 1268190 h 1271942"/>
                <a:gd name="connsiteX5" fmla="*/ 567761 w 2446132"/>
                <a:gd name="connsiteY5" fmla="*/ 1268190 h 1271942"/>
                <a:gd name="connsiteX6" fmla="*/ 63706 w 2446132"/>
                <a:gd name="connsiteY6" fmla="*/ 1052167 h 1271942"/>
                <a:gd name="connsiteX7" fmla="*/ 279730 w 2446132"/>
                <a:gd name="connsiteY7" fmla="*/ 764135 h 1271942"/>
                <a:gd name="connsiteX8" fmla="*/ 567761 w 2446132"/>
                <a:gd name="connsiteY8" fmla="*/ 44054 h 1271942"/>
                <a:gd name="connsiteX9" fmla="*/ 546133 w 2446132"/>
                <a:gd name="connsiteY9" fmla="*/ 627997 h 1271942"/>
                <a:gd name="connsiteX10" fmla="*/ 855793 w 2446132"/>
                <a:gd name="connsiteY10" fmla="*/ 548110 h 1271942"/>
                <a:gd name="connsiteX0" fmla="*/ 855793 w 2446132"/>
                <a:gd name="connsiteY0" fmla="*/ 548110 h 1271942"/>
                <a:gd name="connsiteX1" fmla="*/ 1863905 w 2446132"/>
                <a:gd name="connsiteY1" fmla="*/ 548110 h 1271942"/>
                <a:gd name="connsiteX2" fmla="*/ 2001444 w 2446132"/>
                <a:gd name="connsiteY2" fmla="*/ 821181 h 1271942"/>
                <a:gd name="connsiteX3" fmla="*/ 2007921 w 2446132"/>
                <a:gd name="connsiteY3" fmla="*/ 1268191 h 1271942"/>
                <a:gd name="connsiteX4" fmla="*/ 567761 w 2446132"/>
                <a:gd name="connsiteY4" fmla="*/ 1268190 h 1271942"/>
                <a:gd name="connsiteX5" fmla="*/ 567761 w 2446132"/>
                <a:gd name="connsiteY5" fmla="*/ 1268190 h 1271942"/>
                <a:gd name="connsiteX6" fmla="*/ 63706 w 2446132"/>
                <a:gd name="connsiteY6" fmla="*/ 1052167 h 1271942"/>
                <a:gd name="connsiteX7" fmla="*/ 279730 w 2446132"/>
                <a:gd name="connsiteY7" fmla="*/ 764135 h 1271942"/>
                <a:gd name="connsiteX8" fmla="*/ 567761 w 2446132"/>
                <a:gd name="connsiteY8" fmla="*/ 44054 h 1271942"/>
                <a:gd name="connsiteX9" fmla="*/ 546133 w 2446132"/>
                <a:gd name="connsiteY9" fmla="*/ 627997 h 1271942"/>
                <a:gd name="connsiteX10" fmla="*/ 649163 w 2446132"/>
                <a:gd name="connsiteY10" fmla="*/ 615118 h 1271942"/>
                <a:gd name="connsiteX11" fmla="*/ 855793 w 2446132"/>
                <a:gd name="connsiteY11" fmla="*/ 548110 h 1271942"/>
                <a:gd name="connsiteX0" fmla="*/ 855793 w 2446132"/>
                <a:gd name="connsiteY0" fmla="*/ 589379 h 1313211"/>
                <a:gd name="connsiteX1" fmla="*/ 1863905 w 2446132"/>
                <a:gd name="connsiteY1" fmla="*/ 589379 h 1313211"/>
                <a:gd name="connsiteX2" fmla="*/ 2001444 w 2446132"/>
                <a:gd name="connsiteY2" fmla="*/ 862450 h 1313211"/>
                <a:gd name="connsiteX3" fmla="*/ 2007921 w 2446132"/>
                <a:gd name="connsiteY3" fmla="*/ 1309460 h 1313211"/>
                <a:gd name="connsiteX4" fmla="*/ 567761 w 2446132"/>
                <a:gd name="connsiteY4" fmla="*/ 1309459 h 1313211"/>
                <a:gd name="connsiteX5" fmla="*/ 567761 w 2446132"/>
                <a:gd name="connsiteY5" fmla="*/ 1309459 h 1313211"/>
                <a:gd name="connsiteX6" fmla="*/ 63706 w 2446132"/>
                <a:gd name="connsiteY6" fmla="*/ 1093436 h 1313211"/>
                <a:gd name="connsiteX7" fmla="*/ 279730 w 2446132"/>
                <a:gd name="connsiteY7" fmla="*/ 805404 h 1313211"/>
                <a:gd name="connsiteX8" fmla="*/ 567761 w 2446132"/>
                <a:gd name="connsiteY8" fmla="*/ 85323 h 1313211"/>
                <a:gd name="connsiteX9" fmla="*/ 546133 w 2446132"/>
                <a:gd name="connsiteY9" fmla="*/ 669266 h 1313211"/>
                <a:gd name="connsiteX10" fmla="*/ 783785 w 2446132"/>
                <a:gd name="connsiteY10" fmla="*/ 13315 h 1313211"/>
                <a:gd name="connsiteX11" fmla="*/ 855793 w 2446132"/>
                <a:gd name="connsiteY11" fmla="*/ 589379 h 1313211"/>
                <a:gd name="connsiteX0" fmla="*/ 855793 w 2446132"/>
                <a:gd name="connsiteY0" fmla="*/ 589379 h 1313211"/>
                <a:gd name="connsiteX1" fmla="*/ 1863905 w 2446132"/>
                <a:gd name="connsiteY1" fmla="*/ 589379 h 1313211"/>
                <a:gd name="connsiteX2" fmla="*/ 2001444 w 2446132"/>
                <a:gd name="connsiteY2" fmla="*/ 862450 h 1313211"/>
                <a:gd name="connsiteX3" fmla="*/ 2007921 w 2446132"/>
                <a:gd name="connsiteY3" fmla="*/ 1309460 h 1313211"/>
                <a:gd name="connsiteX4" fmla="*/ 567761 w 2446132"/>
                <a:gd name="connsiteY4" fmla="*/ 1309459 h 1313211"/>
                <a:gd name="connsiteX5" fmla="*/ 567761 w 2446132"/>
                <a:gd name="connsiteY5" fmla="*/ 1309459 h 1313211"/>
                <a:gd name="connsiteX6" fmla="*/ 63706 w 2446132"/>
                <a:gd name="connsiteY6" fmla="*/ 1093436 h 1313211"/>
                <a:gd name="connsiteX7" fmla="*/ 279730 w 2446132"/>
                <a:gd name="connsiteY7" fmla="*/ 805404 h 1313211"/>
                <a:gd name="connsiteX8" fmla="*/ 567761 w 2446132"/>
                <a:gd name="connsiteY8" fmla="*/ 85323 h 1313211"/>
                <a:gd name="connsiteX9" fmla="*/ 546133 w 2446132"/>
                <a:gd name="connsiteY9" fmla="*/ 669266 h 1313211"/>
                <a:gd name="connsiteX10" fmla="*/ 783785 w 2446132"/>
                <a:gd name="connsiteY10" fmla="*/ 13315 h 1313211"/>
                <a:gd name="connsiteX11" fmla="*/ 855793 w 2446132"/>
                <a:gd name="connsiteY11" fmla="*/ 589379 h 1313211"/>
                <a:gd name="connsiteX0" fmla="*/ 855793 w 2446132"/>
                <a:gd name="connsiteY0" fmla="*/ 616008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546133 w 2446132"/>
                <a:gd name="connsiteY9" fmla="*/ 695895 h 1339840"/>
                <a:gd name="connsiteX10" fmla="*/ 783785 w 2446132"/>
                <a:gd name="connsiteY10" fmla="*/ 39944 h 1339840"/>
                <a:gd name="connsiteX11" fmla="*/ 855793 w 2446132"/>
                <a:gd name="connsiteY11" fmla="*/ 616008 h 1339840"/>
                <a:gd name="connsiteX0" fmla="*/ 855793 w 2446132"/>
                <a:gd name="connsiteY0" fmla="*/ 616008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546133 w 2446132"/>
                <a:gd name="connsiteY9" fmla="*/ 695895 h 1339840"/>
                <a:gd name="connsiteX10" fmla="*/ 783785 w 2446132"/>
                <a:gd name="connsiteY10" fmla="*/ 39944 h 1339840"/>
                <a:gd name="connsiteX11" fmla="*/ 855793 w 2446132"/>
                <a:gd name="connsiteY11" fmla="*/ 616008 h 1339840"/>
                <a:gd name="connsiteX0" fmla="*/ 783785 w 2446132"/>
                <a:gd name="connsiteY0" fmla="*/ 616009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546133 w 2446132"/>
                <a:gd name="connsiteY9" fmla="*/ 695895 h 1339840"/>
                <a:gd name="connsiteX10" fmla="*/ 783785 w 2446132"/>
                <a:gd name="connsiteY10" fmla="*/ 39944 h 1339840"/>
                <a:gd name="connsiteX11" fmla="*/ 783785 w 2446132"/>
                <a:gd name="connsiteY11" fmla="*/ 616009 h 1339840"/>
                <a:gd name="connsiteX0" fmla="*/ 783785 w 2446132"/>
                <a:gd name="connsiteY0" fmla="*/ 616009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495753 w 2446132"/>
                <a:gd name="connsiteY9" fmla="*/ 688017 h 1339840"/>
                <a:gd name="connsiteX10" fmla="*/ 783785 w 2446132"/>
                <a:gd name="connsiteY10" fmla="*/ 39944 h 1339840"/>
                <a:gd name="connsiteX11" fmla="*/ 783785 w 2446132"/>
                <a:gd name="connsiteY11" fmla="*/ 616009 h 1339840"/>
                <a:gd name="connsiteX0" fmla="*/ 711777 w 2446132"/>
                <a:gd name="connsiteY0" fmla="*/ 760025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495753 w 2446132"/>
                <a:gd name="connsiteY9" fmla="*/ 688017 h 1339840"/>
                <a:gd name="connsiteX10" fmla="*/ 783785 w 2446132"/>
                <a:gd name="connsiteY10" fmla="*/ 39944 h 1339840"/>
                <a:gd name="connsiteX11" fmla="*/ 711777 w 2446132"/>
                <a:gd name="connsiteY11" fmla="*/ 760025 h 1339840"/>
                <a:gd name="connsiteX0" fmla="*/ 711777 w 2446132"/>
                <a:gd name="connsiteY0" fmla="*/ 692127 h 1271942"/>
                <a:gd name="connsiteX1" fmla="*/ 1863905 w 2446132"/>
                <a:gd name="connsiteY1" fmla="*/ 548110 h 1271942"/>
                <a:gd name="connsiteX2" fmla="*/ 2001444 w 2446132"/>
                <a:gd name="connsiteY2" fmla="*/ 821181 h 1271942"/>
                <a:gd name="connsiteX3" fmla="*/ 2007921 w 2446132"/>
                <a:gd name="connsiteY3" fmla="*/ 1268191 h 1271942"/>
                <a:gd name="connsiteX4" fmla="*/ 567761 w 2446132"/>
                <a:gd name="connsiteY4" fmla="*/ 1268190 h 1271942"/>
                <a:gd name="connsiteX5" fmla="*/ 567761 w 2446132"/>
                <a:gd name="connsiteY5" fmla="*/ 1268190 h 1271942"/>
                <a:gd name="connsiteX6" fmla="*/ 63706 w 2446132"/>
                <a:gd name="connsiteY6" fmla="*/ 1052167 h 1271942"/>
                <a:gd name="connsiteX7" fmla="*/ 279730 w 2446132"/>
                <a:gd name="connsiteY7" fmla="*/ 764135 h 1271942"/>
                <a:gd name="connsiteX8" fmla="*/ 567761 w 2446132"/>
                <a:gd name="connsiteY8" fmla="*/ 44054 h 1271942"/>
                <a:gd name="connsiteX9" fmla="*/ 495753 w 2446132"/>
                <a:gd name="connsiteY9" fmla="*/ 620119 h 1271942"/>
                <a:gd name="connsiteX10" fmla="*/ 855793 w 2446132"/>
                <a:gd name="connsiteY10" fmla="*/ 116063 h 1271942"/>
                <a:gd name="connsiteX11" fmla="*/ 711777 w 2446132"/>
                <a:gd name="connsiteY11" fmla="*/ 692127 h 1271942"/>
                <a:gd name="connsiteX0" fmla="*/ 711777 w 2446132"/>
                <a:gd name="connsiteY0" fmla="*/ 620118 h 1199933"/>
                <a:gd name="connsiteX1" fmla="*/ 1863905 w 2446132"/>
                <a:gd name="connsiteY1" fmla="*/ 476101 h 1199933"/>
                <a:gd name="connsiteX2" fmla="*/ 2001444 w 2446132"/>
                <a:gd name="connsiteY2" fmla="*/ 749172 h 1199933"/>
                <a:gd name="connsiteX3" fmla="*/ 2007921 w 2446132"/>
                <a:gd name="connsiteY3" fmla="*/ 1196182 h 1199933"/>
                <a:gd name="connsiteX4" fmla="*/ 567761 w 2446132"/>
                <a:gd name="connsiteY4" fmla="*/ 1196181 h 1199933"/>
                <a:gd name="connsiteX5" fmla="*/ 567761 w 2446132"/>
                <a:gd name="connsiteY5" fmla="*/ 1196181 h 1199933"/>
                <a:gd name="connsiteX6" fmla="*/ 63706 w 2446132"/>
                <a:gd name="connsiteY6" fmla="*/ 980158 h 1199933"/>
                <a:gd name="connsiteX7" fmla="*/ 279730 w 2446132"/>
                <a:gd name="connsiteY7" fmla="*/ 692126 h 1199933"/>
                <a:gd name="connsiteX8" fmla="*/ 567761 w 2446132"/>
                <a:gd name="connsiteY8" fmla="*/ 44054 h 1199933"/>
                <a:gd name="connsiteX9" fmla="*/ 495753 w 2446132"/>
                <a:gd name="connsiteY9" fmla="*/ 548110 h 1199933"/>
                <a:gd name="connsiteX10" fmla="*/ 855793 w 2446132"/>
                <a:gd name="connsiteY10" fmla="*/ 44054 h 1199933"/>
                <a:gd name="connsiteX11" fmla="*/ 711777 w 2446132"/>
                <a:gd name="connsiteY11" fmla="*/ 620118 h 1199933"/>
                <a:gd name="connsiteX0" fmla="*/ 711777 w 2446132"/>
                <a:gd name="connsiteY0" fmla="*/ 620118 h 1199933"/>
                <a:gd name="connsiteX1" fmla="*/ 1863905 w 2446132"/>
                <a:gd name="connsiteY1" fmla="*/ 476101 h 1199933"/>
                <a:gd name="connsiteX2" fmla="*/ 2001444 w 2446132"/>
                <a:gd name="connsiteY2" fmla="*/ 749172 h 1199933"/>
                <a:gd name="connsiteX3" fmla="*/ 2007921 w 2446132"/>
                <a:gd name="connsiteY3" fmla="*/ 1196182 h 1199933"/>
                <a:gd name="connsiteX4" fmla="*/ 567761 w 2446132"/>
                <a:gd name="connsiteY4" fmla="*/ 1196181 h 1199933"/>
                <a:gd name="connsiteX5" fmla="*/ 567761 w 2446132"/>
                <a:gd name="connsiteY5" fmla="*/ 1196181 h 1199933"/>
                <a:gd name="connsiteX6" fmla="*/ 63706 w 2446132"/>
                <a:gd name="connsiteY6" fmla="*/ 980158 h 1199933"/>
                <a:gd name="connsiteX7" fmla="*/ 279730 w 2446132"/>
                <a:gd name="connsiteY7" fmla="*/ 692126 h 1199933"/>
                <a:gd name="connsiteX8" fmla="*/ 567761 w 2446132"/>
                <a:gd name="connsiteY8" fmla="*/ 44054 h 1199933"/>
                <a:gd name="connsiteX9" fmla="*/ 495753 w 2446132"/>
                <a:gd name="connsiteY9" fmla="*/ 548110 h 1199933"/>
                <a:gd name="connsiteX10" fmla="*/ 855793 w 2446132"/>
                <a:gd name="connsiteY10" fmla="*/ 44054 h 1199933"/>
                <a:gd name="connsiteX11" fmla="*/ 711777 w 2446132"/>
                <a:gd name="connsiteY11" fmla="*/ 620118 h 1199933"/>
                <a:gd name="connsiteX0" fmla="*/ 639770 w 2374125"/>
                <a:gd name="connsiteY0" fmla="*/ 620118 h 1271941"/>
                <a:gd name="connsiteX1" fmla="*/ 1791898 w 2374125"/>
                <a:gd name="connsiteY1" fmla="*/ 476101 h 1271941"/>
                <a:gd name="connsiteX2" fmla="*/ 1929437 w 2374125"/>
                <a:gd name="connsiteY2" fmla="*/ 749172 h 1271941"/>
                <a:gd name="connsiteX3" fmla="*/ 1935914 w 2374125"/>
                <a:gd name="connsiteY3" fmla="*/ 1196182 h 1271941"/>
                <a:gd name="connsiteX4" fmla="*/ 495754 w 2374125"/>
                <a:gd name="connsiteY4" fmla="*/ 1196181 h 1271941"/>
                <a:gd name="connsiteX5" fmla="*/ 495754 w 2374125"/>
                <a:gd name="connsiteY5" fmla="*/ 1196181 h 1271941"/>
                <a:gd name="connsiteX6" fmla="*/ 63706 w 2374125"/>
                <a:gd name="connsiteY6" fmla="*/ 1052166 h 1271941"/>
                <a:gd name="connsiteX7" fmla="*/ 207723 w 2374125"/>
                <a:gd name="connsiteY7" fmla="*/ 692126 h 1271941"/>
                <a:gd name="connsiteX8" fmla="*/ 495754 w 2374125"/>
                <a:gd name="connsiteY8" fmla="*/ 44054 h 1271941"/>
                <a:gd name="connsiteX9" fmla="*/ 423746 w 2374125"/>
                <a:gd name="connsiteY9" fmla="*/ 548110 h 1271941"/>
                <a:gd name="connsiteX10" fmla="*/ 783786 w 2374125"/>
                <a:gd name="connsiteY10" fmla="*/ 44054 h 1271941"/>
                <a:gd name="connsiteX11" fmla="*/ 639770 w 2374125"/>
                <a:gd name="connsiteY11" fmla="*/ 620118 h 1271941"/>
                <a:gd name="connsiteX0" fmla="*/ 639770 w 2374125"/>
                <a:gd name="connsiteY0" fmla="*/ 620118 h 1199933"/>
                <a:gd name="connsiteX1" fmla="*/ 1791898 w 2374125"/>
                <a:gd name="connsiteY1" fmla="*/ 476101 h 1199933"/>
                <a:gd name="connsiteX2" fmla="*/ 1929437 w 2374125"/>
                <a:gd name="connsiteY2" fmla="*/ 749172 h 1199933"/>
                <a:gd name="connsiteX3" fmla="*/ 1935914 w 2374125"/>
                <a:gd name="connsiteY3" fmla="*/ 1196182 h 1199933"/>
                <a:gd name="connsiteX4" fmla="*/ 495754 w 2374125"/>
                <a:gd name="connsiteY4" fmla="*/ 1196181 h 1199933"/>
                <a:gd name="connsiteX5" fmla="*/ 495754 w 2374125"/>
                <a:gd name="connsiteY5" fmla="*/ 1196181 h 1199933"/>
                <a:gd name="connsiteX6" fmla="*/ 63706 w 2374125"/>
                <a:gd name="connsiteY6" fmla="*/ 980158 h 1199933"/>
                <a:gd name="connsiteX7" fmla="*/ 207723 w 2374125"/>
                <a:gd name="connsiteY7" fmla="*/ 692126 h 1199933"/>
                <a:gd name="connsiteX8" fmla="*/ 495754 w 2374125"/>
                <a:gd name="connsiteY8" fmla="*/ 44054 h 1199933"/>
                <a:gd name="connsiteX9" fmla="*/ 423746 w 2374125"/>
                <a:gd name="connsiteY9" fmla="*/ 548110 h 1199933"/>
                <a:gd name="connsiteX10" fmla="*/ 783786 w 2374125"/>
                <a:gd name="connsiteY10" fmla="*/ 44054 h 1199933"/>
                <a:gd name="connsiteX11" fmla="*/ 639770 w 2374125"/>
                <a:gd name="connsiteY11" fmla="*/ 620118 h 1199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374125" h="1199933">
                  <a:moveTo>
                    <a:pt x="639770" y="620118"/>
                  </a:moveTo>
                  <a:cubicBezTo>
                    <a:pt x="872776" y="455307"/>
                    <a:pt x="1327641" y="221138"/>
                    <a:pt x="1791898" y="476101"/>
                  </a:cubicBezTo>
                  <a:cubicBezTo>
                    <a:pt x="1975283" y="265911"/>
                    <a:pt x="2374125" y="542504"/>
                    <a:pt x="1929437" y="749172"/>
                  </a:cubicBezTo>
                  <a:cubicBezTo>
                    <a:pt x="2002393" y="893744"/>
                    <a:pt x="2026749" y="989718"/>
                    <a:pt x="1935914" y="1196182"/>
                  </a:cubicBezTo>
                  <a:lnTo>
                    <a:pt x="495754" y="1196181"/>
                  </a:lnTo>
                  <a:lnTo>
                    <a:pt x="495754" y="1196181"/>
                  </a:lnTo>
                  <a:cubicBezTo>
                    <a:pt x="303733" y="1124173"/>
                    <a:pt x="40346" y="1199933"/>
                    <a:pt x="63706" y="980158"/>
                  </a:cubicBezTo>
                  <a:cubicBezTo>
                    <a:pt x="0" y="909949"/>
                    <a:pt x="135715" y="848143"/>
                    <a:pt x="207723" y="692126"/>
                  </a:cubicBezTo>
                  <a:cubicBezTo>
                    <a:pt x="279731" y="536109"/>
                    <a:pt x="360065" y="63524"/>
                    <a:pt x="495754" y="44054"/>
                  </a:cubicBezTo>
                  <a:cubicBezTo>
                    <a:pt x="601063" y="0"/>
                    <a:pt x="375741" y="464101"/>
                    <a:pt x="423746" y="548110"/>
                  </a:cubicBezTo>
                  <a:cubicBezTo>
                    <a:pt x="437313" y="643287"/>
                    <a:pt x="638539" y="43619"/>
                    <a:pt x="783786" y="44054"/>
                  </a:cubicBezTo>
                  <a:cubicBezTo>
                    <a:pt x="909184" y="111535"/>
                    <a:pt x="580761" y="453596"/>
                    <a:pt x="639770" y="620118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円/楕円 38">
              <a:extLst>
                <a:ext uri="{FF2B5EF4-FFF2-40B4-BE49-F238E27FC236}">
                  <a16:creationId xmlns:a16="http://schemas.microsoft.com/office/drawing/2014/main" id="{B813764D-B085-4392-9DB1-ED6A414862AB}"/>
                </a:ext>
              </a:extLst>
            </p:cNvPr>
            <p:cNvSpPr/>
            <p:nvPr/>
          </p:nvSpPr>
          <p:spPr>
            <a:xfrm>
              <a:off x="3779912" y="4221088"/>
              <a:ext cx="72008" cy="7200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7E27AD82-8719-4196-9E67-CD481FD0C7D9}"/>
              </a:ext>
            </a:extLst>
          </p:cNvPr>
          <p:cNvGrpSpPr/>
          <p:nvPr/>
        </p:nvGrpSpPr>
        <p:grpSpPr>
          <a:xfrm>
            <a:off x="7200000" y="3960000"/>
            <a:ext cx="648072" cy="357147"/>
            <a:chOff x="4716016" y="4293096"/>
            <a:chExt cx="1514099" cy="834407"/>
          </a:xfrm>
        </p:grpSpPr>
        <p:sp>
          <p:nvSpPr>
            <p:cNvPr id="64" name="二等辺三角形 63">
              <a:extLst>
                <a:ext uri="{FF2B5EF4-FFF2-40B4-BE49-F238E27FC236}">
                  <a16:creationId xmlns:a16="http://schemas.microsoft.com/office/drawing/2014/main" id="{7DF9A094-D189-4C9A-9A50-04E60CFD64BA}"/>
                </a:ext>
              </a:extLst>
            </p:cNvPr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円/楕円 25">
              <a:extLst>
                <a:ext uri="{FF2B5EF4-FFF2-40B4-BE49-F238E27FC236}">
                  <a16:creationId xmlns:a16="http://schemas.microsoft.com/office/drawing/2014/main" id="{4695CF4E-1AF0-4A5D-9F7D-F943F5C0AEDE}"/>
                </a:ext>
              </a:extLst>
            </p:cNvPr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円/楕円 24">
              <a:extLst>
                <a:ext uri="{FF2B5EF4-FFF2-40B4-BE49-F238E27FC236}">
                  <a16:creationId xmlns:a16="http://schemas.microsoft.com/office/drawing/2014/main" id="{F89D640B-96DB-4A0C-BAC1-224DB34C0BAC}"/>
                </a:ext>
              </a:extLst>
            </p:cNvPr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円/楕円 23">
              <a:extLst>
                <a:ext uri="{FF2B5EF4-FFF2-40B4-BE49-F238E27FC236}">
                  <a16:creationId xmlns:a16="http://schemas.microsoft.com/office/drawing/2014/main" id="{C71A5174-8BDB-4CD2-AB37-C8B1C403242C}"/>
                </a:ext>
              </a:extLst>
            </p:cNvPr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フリーフォーム 17">
              <a:extLst>
                <a:ext uri="{FF2B5EF4-FFF2-40B4-BE49-F238E27FC236}">
                  <a16:creationId xmlns:a16="http://schemas.microsoft.com/office/drawing/2014/main" id="{3A0B9559-C434-42B0-837B-A78A7775EDBB}"/>
                </a:ext>
              </a:extLst>
            </p:cNvPr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542BC4DE-B494-441F-94ED-C64C09657152}"/>
                </a:ext>
              </a:extLst>
            </p:cNvPr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93B6C891-3606-4AAB-B8B3-075591A59A19}"/>
                </a:ext>
              </a:extLst>
            </p:cNvPr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F5DB101C-4A9E-4EDC-875D-849F14833AC3}"/>
                </a:ext>
              </a:extLst>
            </p:cNvPr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D349E4A6-2A48-4B71-BB80-557E4E0E8FD0}"/>
                </a:ext>
              </a:extLst>
            </p:cNvPr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A441F477-D396-4B26-A625-0C34422AE982}"/>
              </a:ext>
            </a:extLst>
          </p:cNvPr>
          <p:cNvGrpSpPr/>
          <p:nvPr/>
        </p:nvGrpSpPr>
        <p:grpSpPr>
          <a:xfrm>
            <a:off x="180000" y="5040000"/>
            <a:ext cx="8454632" cy="420581"/>
            <a:chOff x="0" y="5600707"/>
            <a:chExt cx="9144000" cy="420581"/>
          </a:xfrm>
        </p:grpSpPr>
        <p:pic>
          <p:nvPicPr>
            <p:cNvPr id="28" name="図 27" descr="目盛り.png">
              <a:extLst>
                <a:ext uri="{FF2B5EF4-FFF2-40B4-BE49-F238E27FC236}">
                  <a16:creationId xmlns:a16="http://schemas.microsoft.com/office/drawing/2014/main" id="{5EA3B062-249F-4D08-9A8C-ED05CB67E3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39" name="図 38" descr="目盛り.png">
              <a:extLst>
                <a:ext uri="{FF2B5EF4-FFF2-40B4-BE49-F238E27FC236}">
                  <a16:creationId xmlns:a16="http://schemas.microsoft.com/office/drawing/2014/main" id="{A234162F-BAE9-43AC-8FF5-DA68F6206B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40" name="図 39" descr="目盛り.png">
              <a:extLst>
                <a:ext uri="{FF2B5EF4-FFF2-40B4-BE49-F238E27FC236}">
                  <a16:creationId xmlns:a16="http://schemas.microsoft.com/office/drawing/2014/main" id="{3E523F4E-6C06-4A3B-B87A-0D783E65934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41" name="図 40" descr="目盛り.png">
              <a:extLst>
                <a:ext uri="{FF2B5EF4-FFF2-40B4-BE49-F238E27FC236}">
                  <a16:creationId xmlns:a16="http://schemas.microsoft.com/office/drawing/2014/main" id="{3F2375DF-DA7E-4AD6-9E7B-BAAEA947670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45" name="図 44" descr="目盛り.png">
              <a:extLst>
                <a:ext uri="{FF2B5EF4-FFF2-40B4-BE49-F238E27FC236}">
                  <a16:creationId xmlns:a16="http://schemas.microsoft.com/office/drawing/2014/main" id="{9D0BD826-6E82-439D-9F4F-94624FF60B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46" name="図 45" descr="目盛り.png">
              <a:extLst>
                <a:ext uri="{FF2B5EF4-FFF2-40B4-BE49-F238E27FC236}">
                  <a16:creationId xmlns:a16="http://schemas.microsoft.com/office/drawing/2014/main" id="{5E4A05BD-6075-4299-B4F6-F9113A57AB7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47" name="図 46" descr="目盛り.png">
              <a:extLst>
                <a:ext uri="{FF2B5EF4-FFF2-40B4-BE49-F238E27FC236}">
                  <a16:creationId xmlns:a16="http://schemas.microsoft.com/office/drawing/2014/main" id="{1DAA4C3A-39CF-4AA6-9A4D-092D729870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48" name="図 47" descr="目盛り.png">
              <a:extLst>
                <a:ext uri="{FF2B5EF4-FFF2-40B4-BE49-F238E27FC236}">
                  <a16:creationId xmlns:a16="http://schemas.microsoft.com/office/drawing/2014/main" id="{14F684CE-71DC-420D-959B-3D188D82892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49" name="図 48" descr="目盛り.png">
              <a:extLst>
                <a:ext uri="{FF2B5EF4-FFF2-40B4-BE49-F238E27FC236}">
                  <a16:creationId xmlns:a16="http://schemas.microsoft.com/office/drawing/2014/main" id="{EE51C61D-AC17-430D-ABF5-C88CFFDA94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7EBAF33D-AFE3-481A-A06B-B3FD198E07A0}"/>
              </a:ext>
            </a:extLst>
          </p:cNvPr>
          <p:cNvCxnSpPr>
            <a:cxnSpLocks/>
          </p:cNvCxnSpPr>
          <p:nvPr/>
        </p:nvCxnSpPr>
        <p:spPr>
          <a:xfrm>
            <a:off x="7200000" y="3554858"/>
            <a:ext cx="0" cy="16893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CDF48057-FD99-43BB-8F9C-E1DA8CA967BF}"/>
              </a:ext>
            </a:extLst>
          </p:cNvPr>
          <p:cNvCxnSpPr>
            <a:cxnSpLocks/>
          </p:cNvCxnSpPr>
          <p:nvPr/>
        </p:nvCxnSpPr>
        <p:spPr>
          <a:xfrm>
            <a:off x="6480000" y="2160000"/>
            <a:ext cx="0" cy="30841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FB400832-ED90-4E69-8DF7-C109BF77A025}"/>
              </a:ext>
            </a:extLst>
          </p:cNvPr>
          <p:cNvGrpSpPr/>
          <p:nvPr/>
        </p:nvGrpSpPr>
        <p:grpSpPr>
          <a:xfrm>
            <a:off x="7920000" y="3960000"/>
            <a:ext cx="648072" cy="357147"/>
            <a:chOff x="4716016" y="4293096"/>
            <a:chExt cx="1514099" cy="834407"/>
          </a:xfrm>
        </p:grpSpPr>
        <p:sp>
          <p:nvSpPr>
            <p:cNvPr id="30" name="二等辺三角形 29">
              <a:extLst>
                <a:ext uri="{FF2B5EF4-FFF2-40B4-BE49-F238E27FC236}">
                  <a16:creationId xmlns:a16="http://schemas.microsoft.com/office/drawing/2014/main" id="{5ACE0FE7-B2A4-4A06-8DA8-1391D752DC82}"/>
                </a:ext>
              </a:extLst>
            </p:cNvPr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円/楕円 25">
              <a:extLst>
                <a:ext uri="{FF2B5EF4-FFF2-40B4-BE49-F238E27FC236}">
                  <a16:creationId xmlns:a16="http://schemas.microsoft.com/office/drawing/2014/main" id="{0A2FE1E0-DB8C-445C-8943-107A6C1ED835}"/>
                </a:ext>
              </a:extLst>
            </p:cNvPr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円/楕円 24">
              <a:extLst>
                <a:ext uri="{FF2B5EF4-FFF2-40B4-BE49-F238E27FC236}">
                  <a16:creationId xmlns:a16="http://schemas.microsoft.com/office/drawing/2014/main" id="{01A34B55-8FA1-4BB4-B091-4E4CDE68F9D3}"/>
                </a:ext>
              </a:extLst>
            </p:cNvPr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23">
              <a:extLst>
                <a:ext uri="{FF2B5EF4-FFF2-40B4-BE49-F238E27FC236}">
                  <a16:creationId xmlns:a16="http://schemas.microsoft.com/office/drawing/2014/main" id="{00D9910A-F637-4BBC-99A5-A737676F5203}"/>
                </a:ext>
              </a:extLst>
            </p:cNvPr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フリーフォーム 17">
              <a:extLst>
                <a:ext uri="{FF2B5EF4-FFF2-40B4-BE49-F238E27FC236}">
                  <a16:creationId xmlns:a16="http://schemas.microsoft.com/office/drawing/2014/main" id="{B578211D-3BF2-436C-9D19-29B56267BD5A}"/>
                </a:ext>
              </a:extLst>
            </p:cNvPr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FA5F3053-E7DD-4884-8A5B-BC2C3B85B3CA}"/>
                </a:ext>
              </a:extLst>
            </p:cNvPr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9212C5B1-EC7B-4B32-B2BA-9DCCFAC3E0FE}"/>
                </a:ext>
              </a:extLst>
            </p:cNvPr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F592C1A3-6203-4BEF-B495-3983697998B5}"/>
                </a:ext>
              </a:extLst>
            </p:cNvPr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F8ABDB82-AED1-42BE-816A-83ACB05265E7}"/>
                </a:ext>
              </a:extLst>
            </p:cNvPr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B60DC79D-C78E-4A21-9B72-E840B302FBCD}"/>
              </a:ext>
            </a:extLst>
          </p:cNvPr>
          <p:cNvGrpSpPr/>
          <p:nvPr/>
        </p:nvGrpSpPr>
        <p:grpSpPr>
          <a:xfrm>
            <a:off x="7920000" y="2160000"/>
            <a:ext cx="1230299" cy="621819"/>
            <a:chOff x="3428174" y="3384946"/>
            <a:chExt cx="2374125" cy="1199933"/>
          </a:xfrm>
        </p:grpSpPr>
        <p:sp>
          <p:nvSpPr>
            <p:cNvPr id="53" name="フリーフォーム 28">
              <a:extLst>
                <a:ext uri="{FF2B5EF4-FFF2-40B4-BE49-F238E27FC236}">
                  <a16:creationId xmlns:a16="http://schemas.microsoft.com/office/drawing/2014/main" id="{0149C67F-3D44-4CD1-B72C-7A1CAE0304DD}"/>
                </a:ext>
              </a:extLst>
            </p:cNvPr>
            <p:cNvSpPr/>
            <p:nvPr/>
          </p:nvSpPr>
          <p:spPr>
            <a:xfrm>
              <a:off x="3428174" y="3384946"/>
              <a:ext cx="2374125" cy="1199933"/>
            </a:xfrm>
            <a:custGeom>
              <a:avLst/>
              <a:gdLst>
                <a:gd name="connsiteX0" fmla="*/ 168022 w 1584176"/>
                <a:gd name="connsiteY0" fmla="*/ 0 h 1008112"/>
                <a:gd name="connsiteX1" fmla="*/ 1416154 w 1584176"/>
                <a:gd name="connsiteY1" fmla="*/ 0 h 1008112"/>
                <a:gd name="connsiteX2" fmla="*/ 1584176 w 1584176"/>
                <a:gd name="connsiteY2" fmla="*/ 168022 h 1008112"/>
                <a:gd name="connsiteX3" fmla="*/ 1584176 w 1584176"/>
                <a:gd name="connsiteY3" fmla="*/ 1008112 h 1008112"/>
                <a:gd name="connsiteX4" fmla="*/ 1584176 w 1584176"/>
                <a:gd name="connsiteY4" fmla="*/ 1008112 h 1008112"/>
                <a:gd name="connsiteX5" fmla="*/ 0 w 1584176"/>
                <a:gd name="connsiteY5" fmla="*/ 1008112 h 1008112"/>
                <a:gd name="connsiteX6" fmla="*/ 0 w 1584176"/>
                <a:gd name="connsiteY6" fmla="*/ 1008112 h 1008112"/>
                <a:gd name="connsiteX7" fmla="*/ 0 w 1584176"/>
                <a:gd name="connsiteY7" fmla="*/ 168022 h 1008112"/>
                <a:gd name="connsiteX8" fmla="*/ 168022 w 1584176"/>
                <a:gd name="connsiteY8" fmla="*/ 0 h 1008112"/>
                <a:gd name="connsiteX0" fmla="*/ 0 w 1584176"/>
                <a:gd name="connsiteY0" fmla="*/ 168022 h 1008112"/>
                <a:gd name="connsiteX1" fmla="*/ 1416154 w 1584176"/>
                <a:gd name="connsiteY1" fmla="*/ 0 h 1008112"/>
                <a:gd name="connsiteX2" fmla="*/ 1584176 w 1584176"/>
                <a:gd name="connsiteY2" fmla="*/ 168022 h 1008112"/>
                <a:gd name="connsiteX3" fmla="*/ 1584176 w 1584176"/>
                <a:gd name="connsiteY3" fmla="*/ 1008112 h 1008112"/>
                <a:gd name="connsiteX4" fmla="*/ 1584176 w 1584176"/>
                <a:gd name="connsiteY4" fmla="*/ 1008112 h 1008112"/>
                <a:gd name="connsiteX5" fmla="*/ 0 w 1584176"/>
                <a:gd name="connsiteY5" fmla="*/ 1008112 h 1008112"/>
                <a:gd name="connsiteX6" fmla="*/ 0 w 1584176"/>
                <a:gd name="connsiteY6" fmla="*/ 1008112 h 1008112"/>
                <a:gd name="connsiteX7" fmla="*/ 0 w 1584176"/>
                <a:gd name="connsiteY7" fmla="*/ 168022 h 1008112"/>
                <a:gd name="connsiteX0" fmla="*/ 0 w 1584176"/>
                <a:gd name="connsiteY0" fmla="*/ 0 h 840090"/>
                <a:gd name="connsiteX1" fmla="*/ 1584176 w 1584176"/>
                <a:gd name="connsiteY1" fmla="*/ 0 h 840090"/>
                <a:gd name="connsiteX2" fmla="*/ 1584176 w 1584176"/>
                <a:gd name="connsiteY2" fmla="*/ 840090 h 840090"/>
                <a:gd name="connsiteX3" fmla="*/ 1584176 w 1584176"/>
                <a:gd name="connsiteY3" fmla="*/ 840090 h 840090"/>
                <a:gd name="connsiteX4" fmla="*/ 0 w 1584176"/>
                <a:gd name="connsiteY4" fmla="*/ 840090 h 840090"/>
                <a:gd name="connsiteX5" fmla="*/ 0 w 1584176"/>
                <a:gd name="connsiteY5" fmla="*/ 840090 h 840090"/>
                <a:gd name="connsiteX6" fmla="*/ 0 w 1584176"/>
                <a:gd name="connsiteY6" fmla="*/ 0 h 840090"/>
                <a:gd name="connsiteX0" fmla="*/ 288032 w 1584176"/>
                <a:gd name="connsiteY0" fmla="*/ 120010 h 840090"/>
                <a:gd name="connsiteX1" fmla="*/ 1584176 w 1584176"/>
                <a:gd name="connsiteY1" fmla="*/ 0 h 840090"/>
                <a:gd name="connsiteX2" fmla="*/ 1584176 w 1584176"/>
                <a:gd name="connsiteY2" fmla="*/ 840090 h 840090"/>
                <a:gd name="connsiteX3" fmla="*/ 1584176 w 1584176"/>
                <a:gd name="connsiteY3" fmla="*/ 840090 h 840090"/>
                <a:gd name="connsiteX4" fmla="*/ 0 w 1584176"/>
                <a:gd name="connsiteY4" fmla="*/ 840090 h 840090"/>
                <a:gd name="connsiteX5" fmla="*/ 0 w 1584176"/>
                <a:gd name="connsiteY5" fmla="*/ 840090 h 840090"/>
                <a:gd name="connsiteX6" fmla="*/ 288032 w 1584176"/>
                <a:gd name="connsiteY6" fmla="*/ 120010 h 840090"/>
                <a:gd name="connsiteX0" fmla="*/ 288032 w 1584176"/>
                <a:gd name="connsiteY0" fmla="*/ 0 h 720080"/>
                <a:gd name="connsiteX1" fmla="*/ 1296144 w 1584176"/>
                <a:gd name="connsiteY1" fmla="*/ 0 h 720080"/>
                <a:gd name="connsiteX2" fmla="*/ 1584176 w 1584176"/>
                <a:gd name="connsiteY2" fmla="*/ 720080 h 720080"/>
                <a:gd name="connsiteX3" fmla="*/ 1584176 w 1584176"/>
                <a:gd name="connsiteY3" fmla="*/ 720080 h 720080"/>
                <a:gd name="connsiteX4" fmla="*/ 0 w 1584176"/>
                <a:gd name="connsiteY4" fmla="*/ 720080 h 720080"/>
                <a:gd name="connsiteX5" fmla="*/ 0 w 1584176"/>
                <a:gd name="connsiteY5" fmla="*/ 720080 h 720080"/>
                <a:gd name="connsiteX6" fmla="*/ 288032 w 1584176"/>
                <a:gd name="connsiteY6" fmla="*/ 0 h 720080"/>
                <a:gd name="connsiteX0" fmla="*/ 288032 w 1584176"/>
                <a:gd name="connsiteY0" fmla="*/ 254963 h 975043"/>
                <a:gd name="connsiteX1" fmla="*/ 1296144 w 1584176"/>
                <a:gd name="connsiteY1" fmla="*/ 254963 h 975043"/>
                <a:gd name="connsiteX2" fmla="*/ 1584176 w 1584176"/>
                <a:gd name="connsiteY2" fmla="*/ 975043 h 975043"/>
                <a:gd name="connsiteX3" fmla="*/ 1584176 w 1584176"/>
                <a:gd name="connsiteY3" fmla="*/ 975043 h 975043"/>
                <a:gd name="connsiteX4" fmla="*/ 0 w 1584176"/>
                <a:gd name="connsiteY4" fmla="*/ 975043 h 975043"/>
                <a:gd name="connsiteX5" fmla="*/ 0 w 1584176"/>
                <a:gd name="connsiteY5" fmla="*/ 975043 h 975043"/>
                <a:gd name="connsiteX6" fmla="*/ 288032 w 1584176"/>
                <a:gd name="connsiteY6" fmla="*/ 254963 h 975043"/>
                <a:gd name="connsiteX0" fmla="*/ 288032 w 1584176"/>
                <a:gd name="connsiteY0" fmla="*/ 254963 h 975043"/>
                <a:gd name="connsiteX1" fmla="*/ 1296144 w 1584176"/>
                <a:gd name="connsiteY1" fmla="*/ 254963 h 975043"/>
                <a:gd name="connsiteX2" fmla="*/ 1584176 w 1584176"/>
                <a:gd name="connsiteY2" fmla="*/ 975043 h 975043"/>
                <a:gd name="connsiteX3" fmla="*/ 1584176 w 1584176"/>
                <a:gd name="connsiteY3" fmla="*/ 975043 h 975043"/>
                <a:gd name="connsiteX4" fmla="*/ 0 w 1584176"/>
                <a:gd name="connsiteY4" fmla="*/ 975043 h 975043"/>
                <a:gd name="connsiteX5" fmla="*/ 0 w 1584176"/>
                <a:gd name="connsiteY5" fmla="*/ 975043 h 975043"/>
                <a:gd name="connsiteX6" fmla="*/ 288032 w 1584176"/>
                <a:gd name="connsiteY6" fmla="*/ 254963 h 975043"/>
                <a:gd name="connsiteX0" fmla="*/ 288032 w 1584176"/>
                <a:gd name="connsiteY0" fmla="*/ 254963 h 975043"/>
                <a:gd name="connsiteX1" fmla="*/ 1296144 w 1584176"/>
                <a:gd name="connsiteY1" fmla="*/ 254963 h 975043"/>
                <a:gd name="connsiteX2" fmla="*/ 1584176 w 1584176"/>
                <a:gd name="connsiteY2" fmla="*/ 975043 h 975043"/>
                <a:gd name="connsiteX3" fmla="*/ 1584176 w 1584176"/>
                <a:gd name="connsiteY3" fmla="*/ 975043 h 975043"/>
                <a:gd name="connsiteX4" fmla="*/ 0 w 1584176"/>
                <a:gd name="connsiteY4" fmla="*/ 975043 h 975043"/>
                <a:gd name="connsiteX5" fmla="*/ 0 w 1584176"/>
                <a:gd name="connsiteY5" fmla="*/ 975043 h 975043"/>
                <a:gd name="connsiteX6" fmla="*/ 171554 w 1584176"/>
                <a:gd name="connsiteY6" fmla="*/ 605308 h 975043"/>
                <a:gd name="connsiteX7" fmla="*/ 288032 w 1584176"/>
                <a:gd name="connsiteY7" fmla="*/ 254963 h 975043"/>
                <a:gd name="connsiteX0" fmla="*/ 1080120 w 2376264"/>
                <a:gd name="connsiteY0" fmla="*/ 254963 h 975043"/>
                <a:gd name="connsiteX1" fmla="*/ 2088232 w 2376264"/>
                <a:gd name="connsiteY1" fmla="*/ 254963 h 975043"/>
                <a:gd name="connsiteX2" fmla="*/ 2376264 w 2376264"/>
                <a:gd name="connsiteY2" fmla="*/ 975043 h 975043"/>
                <a:gd name="connsiteX3" fmla="*/ 2376264 w 2376264"/>
                <a:gd name="connsiteY3" fmla="*/ 975043 h 975043"/>
                <a:gd name="connsiteX4" fmla="*/ 792088 w 2376264"/>
                <a:gd name="connsiteY4" fmla="*/ 975043 h 975043"/>
                <a:gd name="connsiteX5" fmla="*/ 792088 w 2376264"/>
                <a:gd name="connsiteY5" fmla="*/ 975043 h 975043"/>
                <a:gd name="connsiteX6" fmla="*/ 0 w 2376264"/>
                <a:gd name="connsiteY6" fmla="*/ 615004 h 975043"/>
                <a:gd name="connsiteX7" fmla="*/ 1080120 w 2376264"/>
                <a:gd name="connsiteY7" fmla="*/ 254963 h 975043"/>
                <a:gd name="connsiteX0" fmla="*/ 1080120 w 2376264"/>
                <a:gd name="connsiteY0" fmla="*/ 254963 h 975043"/>
                <a:gd name="connsiteX1" fmla="*/ 2088232 w 2376264"/>
                <a:gd name="connsiteY1" fmla="*/ 254963 h 975043"/>
                <a:gd name="connsiteX2" fmla="*/ 2225771 w 2376264"/>
                <a:gd name="connsiteY2" fmla="*/ 528034 h 975043"/>
                <a:gd name="connsiteX3" fmla="*/ 2376264 w 2376264"/>
                <a:gd name="connsiteY3" fmla="*/ 975043 h 975043"/>
                <a:gd name="connsiteX4" fmla="*/ 2376264 w 2376264"/>
                <a:gd name="connsiteY4" fmla="*/ 975043 h 975043"/>
                <a:gd name="connsiteX5" fmla="*/ 792088 w 2376264"/>
                <a:gd name="connsiteY5" fmla="*/ 975043 h 975043"/>
                <a:gd name="connsiteX6" fmla="*/ 792088 w 2376264"/>
                <a:gd name="connsiteY6" fmla="*/ 975043 h 975043"/>
                <a:gd name="connsiteX7" fmla="*/ 0 w 2376264"/>
                <a:gd name="connsiteY7" fmla="*/ 615004 h 975043"/>
                <a:gd name="connsiteX8" fmla="*/ 1080120 w 2376264"/>
                <a:gd name="connsiteY8" fmla="*/ 254963 h 975043"/>
                <a:gd name="connsiteX0" fmla="*/ 1080120 w 2670459"/>
                <a:gd name="connsiteY0" fmla="*/ 254963 h 975043"/>
                <a:gd name="connsiteX1" fmla="*/ 2088232 w 2670459"/>
                <a:gd name="connsiteY1" fmla="*/ 254963 h 975043"/>
                <a:gd name="connsiteX2" fmla="*/ 2225771 w 2670459"/>
                <a:gd name="connsiteY2" fmla="*/ 528034 h 975043"/>
                <a:gd name="connsiteX3" fmla="*/ 2376264 w 2670459"/>
                <a:gd name="connsiteY3" fmla="*/ 975043 h 975043"/>
                <a:gd name="connsiteX4" fmla="*/ 2376264 w 2670459"/>
                <a:gd name="connsiteY4" fmla="*/ 975043 h 975043"/>
                <a:gd name="connsiteX5" fmla="*/ 792088 w 2670459"/>
                <a:gd name="connsiteY5" fmla="*/ 975043 h 975043"/>
                <a:gd name="connsiteX6" fmla="*/ 792088 w 2670459"/>
                <a:gd name="connsiteY6" fmla="*/ 975043 h 975043"/>
                <a:gd name="connsiteX7" fmla="*/ 0 w 2670459"/>
                <a:gd name="connsiteY7" fmla="*/ 615004 h 975043"/>
                <a:gd name="connsiteX8" fmla="*/ 1080120 w 2670459"/>
                <a:gd name="connsiteY8" fmla="*/ 254963 h 975043"/>
                <a:gd name="connsiteX0" fmla="*/ 1080120 w 2670459"/>
                <a:gd name="connsiteY0" fmla="*/ 254963 h 975043"/>
                <a:gd name="connsiteX1" fmla="*/ 2088232 w 2670459"/>
                <a:gd name="connsiteY1" fmla="*/ 254963 h 975043"/>
                <a:gd name="connsiteX2" fmla="*/ 2225771 w 2670459"/>
                <a:gd name="connsiteY2" fmla="*/ 528034 h 975043"/>
                <a:gd name="connsiteX3" fmla="*/ 2376264 w 2670459"/>
                <a:gd name="connsiteY3" fmla="*/ 975043 h 975043"/>
                <a:gd name="connsiteX4" fmla="*/ 2376264 w 2670459"/>
                <a:gd name="connsiteY4" fmla="*/ 975043 h 975043"/>
                <a:gd name="connsiteX5" fmla="*/ 792088 w 2670459"/>
                <a:gd name="connsiteY5" fmla="*/ 975043 h 975043"/>
                <a:gd name="connsiteX6" fmla="*/ 792088 w 2670459"/>
                <a:gd name="connsiteY6" fmla="*/ 975043 h 975043"/>
                <a:gd name="connsiteX7" fmla="*/ 0 w 2670459"/>
                <a:gd name="connsiteY7" fmla="*/ 615004 h 975043"/>
                <a:gd name="connsiteX8" fmla="*/ 1080120 w 2670459"/>
                <a:gd name="connsiteY8" fmla="*/ 254963 h 975043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376264 w 2670459"/>
                <a:gd name="connsiteY3" fmla="*/ 975043 h 975044"/>
                <a:gd name="connsiteX4" fmla="*/ 2232248 w 2670459"/>
                <a:gd name="connsiteY4" fmla="*/ 975044 h 975044"/>
                <a:gd name="connsiteX5" fmla="*/ 792088 w 2670459"/>
                <a:gd name="connsiteY5" fmla="*/ 975043 h 975044"/>
                <a:gd name="connsiteX6" fmla="*/ 792088 w 2670459"/>
                <a:gd name="connsiteY6" fmla="*/ 975043 h 975044"/>
                <a:gd name="connsiteX7" fmla="*/ 0 w 2670459"/>
                <a:gd name="connsiteY7" fmla="*/ 615004 h 975044"/>
                <a:gd name="connsiteX8" fmla="*/ 1080120 w 2670459"/>
                <a:gd name="connsiteY8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864096 w 2454435"/>
                <a:gd name="connsiteY0" fmla="*/ 254963 h 975044"/>
                <a:gd name="connsiteX1" fmla="*/ 1872208 w 2454435"/>
                <a:gd name="connsiteY1" fmla="*/ 254963 h 975044"/>
                <a:gd name="connsiteX2" fmla="*/ 2009747 w 2454435"/>
                <a:gd name="connsiteY2" fmla="*/ 528034 h 975044"/>
                <a:gd name="connsiteX3" fmla="*/ 2016224 w 2454435"/>
                <a:gd name="connsiteY3" fmla="*/ 975044 h 975044"/>
                <a:gd name="connsiteX4" fmla="*/ 576064 w 2454435"/>
                <a:gd name="connsiteY4" fmla="*/ 975043 h 975044"/>
                <a:gd name="connsiteX5" fmla="*/ 576064 w 2454435"/>
                <a:gd name="connsiteY5" fmla="*/ 975043 h 975044"/>
                <a:gd name="connsiteX6" fmla="*/ 0 w 2454435"/>
                <a:gd name="connsiteY6" fmla="*/ 759019 h 975044"/>
                <a:gd name="connsiteX7" fmla="*/ 864096 w 2454435"/>
                <a:gd name="connsiteY7" fmla="*/ 254963 h 975044"/>
                <a:gd name="connsiteX0" fmla="*/ 887456 w 2477795"/>
                <a:gd name="connsiteY0" fmla="*/ 254963 h 978794"/>
                <a:gd name="connsiteX1" fmla="*/ 1895568 w 2477795"/>
                <a:gd name="connsiteY1" fmla="*/ 254963 h 978794"/>
                <a:gd name="connsiteX2" fmla="*/ 2033107 w 2477795"/>
                <a:gd name="connsiteY2" fmla="*/ 528034 h 978794"/>
                <a:gd name="connsiteX3" fmla="*/ 2039584 w 2477795"/>
                <a:gd name="connsiteY3" fmla="*/ 975044 h 978794"/>
                <a:gd name="connsiteX4" fmla="*/ 599424 w 2477795"/>
                <a:gd name="connsiteY4" fmla="*/ 975043 h 978794"/>
                <a:gd name="connsiteX5" fmla="*/ 599424 w 2477795"/>
                <a:gd name="connsiteY5" fmla="*/ 975043 h 978794"/>
                <a:gd name="connsiteX6" fmla="*/ 23360 w 2477795"/>
                <a:gd name="connsiteY6" fmla="*/ 759019 h 978794"/>
                <a:gd name="connsiteX7" fmla="*/ 887456 w 2477795"/>
                <a:gd name="connsiteY7" fmla="*/ 254963 h 978794"/>
                <a:gd name="connsiteX0" fmla="*/ 887456 w 2477795"/>
                <a:gd name="connsiteY0" fmla="*/ 254963 h 978794"/>
                <a:gd name="connsiteX1" fmla="*/ 1895568 w 2477795"/>
                <a:gd name="connsiteY1" fmla="*/ 254963 h 978794"/>
                <a:gd name="connsiteX2" fmla="*/ 2033107 w 2477795"/>
                <a:gd name="connsiteY2" fmla="*/ 528034 h 978794"/>
                <a:gd name="connsiteX3" fmla="*/ 2039584 w 2477795"/>
                <a:gd name="connsiteY3" fmla="*/ 975044 h 978794"/>
                <a:gd name="connsiteX4" fmla="*/ 599424 w 2477795"/>
                <a:gd name="connsiteY4" fmla="*/ 975043 h 978794"/>
                <a:gd name="connsiteX5" fmla="*/ 599424 w 2477795"/>
                <a:gd name="connsiteY5" fmla="*/ 975043 h 978794"/>
                <a:gd name="connsiteX6" fmla="*/ 23360 w 2477795"/>
                <a:gd name="connsiteY6" fmla="*/ 759019 h 978794"/>
                <a:gd name="connsiteX7" fmla="*/ 887456 w 2477795"/>
                <a:gd name="connsiteY7" fmla="*/ 254963 h 978794"/>
                <a:gd name="connsiteX0" fmla="*/ 893459 w 2483798"/>
                <a:gd name="connsiteY0" fmla="*/ 254963 h 978794"/>
                <a:gd name="connsiteX1" fmla="*/ 1901571 w 2483798"/>
                <a:gd name="connsiteY1" fmla="*/ 254963 h 978794"/>
                <a:gd name="connsiteX2" fmla="*/ 2039110 w 2483798"/>
                <a:gd name="connsiteY2" fmla="*/ 528034 h 978794"/>
                <a:gd name="connsiteX3" fmla="*/ 2045587 w 2483798"/>
                <a:gd name="connsiteY3" fmla="*/ 975044 h 978794"/>
                <a:gd name="connsiteX4" fmla="*/ 605427 w 2483798"/>
                <a:gd name="connsiteY4" fmla="*/ 975043 h 978794"/>
                <a:gd name="connsiteX5" fmla="*/ 605427 w 2483798"/>
                <a:gd name="connsiteY5" fmla="*/ 975043 h 978794"/>
                <a:gd name="connsiteX6" fmla="*/ 29363 w 2483798"/>
                <a:gd name="connsiteY6" fmla="*/ 759019 h 978794"/>
                <a:gd name="connsiteX7" fmla="*/ 429251 w 2483798"/>
                <a:gd name="connsiteY7" fmla="*/ 399245 h 978794"/>
                <a:gd name="connsiteX8" fmla="*/ 893459 w 2483798"/>
                <a:gd name="connsiteY8" fmla="*/ 254963 h 978794"/>
                <a:gd name="connsiteX0" fmla="*/ 927802 w 2518141"/>
                <a:gd name="connsiteY0" fmla="*/ 254963 h 978794"/>
                <a:gd name="connsiteX1" fmla="*/ 1935914 w 2518141"/>
                <a:gd name="connsiteY1" fmla="*/ 254963 h 978794"/>
                <a:gd name="connsiteX2" fmla="*/ 2073453 w 2518141"/>
                <a:gd name="connsiteY2" fmla="*/ 528034 h 978794"/>
                <a:gd name="connsiteX3" fmla="*/ 2079930 w 2518141"/>
                <a:gd name="connsiteY3" fmla="*/ 975044 h 978794"/>
                <a:gd name="connsiteX4" fmla="*/ 639770 w 2518141"/>
                <a:gd name="connsiteY4" fmla="*/ 975043 h 978794"/>
                <a:gd name="connsiteX5" fmla="*/ 639770 w 2518141"/>
                <a:gd name="connsiteY5" fmla="*/ 975043 h 978794"/>
                <a:gd name="connsiteX6" fmla="*/ 63706 w 2518141"/>
                <a:gd name="connsiteY6" fmla="*/ 759019 h 978794"/>
                <a:gd name="connsiteX7" fmla="*/ 257532 w 2518141"/>
                <a:gd name="connsiteY7" fmla="*/ 553791 h 978794"/>
                <a:gd name="connsiteX8" fmla="*/ 463594 w 2518141"/>
                <a:gd name="connsiteY8" fmla="*/ 399245 h 978794"/>
                <a:gd name="connsiteX9" fmla="*/ 927802 w 2518141"/>
                <a:gd name="connsiteY9" fmla="*/ 254963 h 978794"/>
                <a:gd name="connsiteX0" fmla="*/ 927802 w 2518141"/>
                <a:gd name="connsiteY0" fmla="*/ 254963 h 978794"/>
                <a:gd name="connsiteX1" fmla="*/ 1935914 w 2518141"/>
                <a:gd name="connsiteY1" fmla="*/ 254963 h 978794"/>
                <a:gd name="connsiteX2" fmla="*/ 2073453 w 2518141"/>
                <a:gd name="connsiteY2" fmla="*/ 528034 h 978794"/>
                <a:gd name="connsiteX3" fmla="*/ 2079930 w 2518141"/>
                <a:gd name="connsiteY3" fmla="*/ 975044 h 978794"/>
                <a:gd name="connsiteX4" fmla="*/ 639770 w 2518141"/>
                <a:gd name="connsiteY4" fmla="*/ 975043 h 978794"/>
                <a:gd name="connsiteX5" fmla="*/ 639770 w 2518141"/>
                <a:gd name="connsiteY5" fmla="*/ 975043 h 978794"/>
                <a:gd name="connsiteX6" fmla="*/ 63706 w 2518141"/>
                <a:gd name="connsiteY6" fmla="*/ 759019 h 978794"/>
                <a:gd name="connsiteX7" fmla="*/ 257532 w 2518141"/>
                <a:gd name="connsiteY7" fmla="*/ 553791 h 978794"/>
                <a:gd name="connsiteX8" fmla="*/ 463594 w 2518141"/>
                <a:gd name="connsiteY8" fmla="*/ 399245 h 978794"/>
                <a:gd name="connsiteX9" fmla="*/ 618142 w 2518141"/>
                <a:gd name="connsiteY9" fmla="*/ 334850 h 978794"/>
                <a:gd name="connsiteX10" fmla="*/ 927802 w 2518141"/>
                <a:gd name="connsiteY10" fmla="*/ 254963 h 978794"/>
                <a:gd name="connsiteX0" fmla="*/ 927802 w 2518141"/>
                <a:gd name="connsiteY0" fmla="*/ 324522 h 1048353"/>
                <a:gd name="connsiteX1" fmla="*/ 1935914 w 2518141"/>
                <a:gd name="connsiteY1" fmla="*/ 324522 h 1048353"/>
                <a:gd name="connsiteX2" fmla="*/ 2073453 w 2518141"/>
                <a:gd name="connsiteY2" fmla="*/ 597593 h 1048353"/>
                <a:gd name="connsiteX3" fmla="*/ 2079930 w 2518141"/>
                <a:gd name="connsiteY3" fmla="*/ 1044603 h 1048353"/>
                <a:gd name="connsiteX4" fmla="*/ 639770 w 2518141"/>
                <a:gd name="connsiteY4" fmla="*/ 1044602 h 1048353"/>
                <a:gd name="connsiteX5" fmla="*/ 639770 w 2518141"/>
                <a:gd name="connsiteY5" fmla="*/ 1044602 h 1048353"/>
                <a:gd name="connsiteX6" fmla="*/ 63706 w 2518141"/>
                <a:gd name="connsiteY6" fmla="*/ 828578 h 1048353"/>
                <a:gd name="connsiteX7" fmla="*/ 257532 w 2518141"/>
                <a:gd name="connsiteY7" fmla="*/ 623350 h 1048353"/>
                <a:gd name="connsiteX8" fmla="*/ 567763 w 2518141"/>
                <a:gd name="connsiteY8" fmla="*/ 36490 h 1048353"/>
                <a:gd name="connsiteX9" fmla="*/ 618142 w 2518141"/>
                <a:gd name="connsiteY9" fmla="*/ 404409 h 1048353"/>
                <a:gd name="connsiteX10" fmla="*/ 927802 w 2518141"/>
                <a:gd name="connsiteY10" fmla="*/ 324522 h 1048353"/>
                <a:gd name="connsiteX0" fmla="*/ 927802 w 2518141"/>
                <a:gd name="connsiteY0" fmla="*/ 310722 h 1034553"/>
                <a:gd name="connsiteX1" fmla="*/ 1935914 w 2518141"/>
                <a:gd name="connsiteY1" fmla="*/ 310722 h 1034553"/>
                <a:gd name="connsiteX2" fmla="*/ 2073453 w 2518141"/>
                <a:gd name="connsiteY2" fmla="*/ 583793 h 1034553"/>
                <a:gd name="connsiteX3" fmla="*/ 2079930 w 2518141"/>
                <a:gd name="connsiteY3" fmla="*/ 1030803 h 1034553"/>
                <a:gd name="connsiteX4" fmla="*/ 639770 w 2518141"/>
                <a:gd name="connsiteY4" fmla="*/ 1030802 h 1034553"/>
                <a:gd name="connsiteX5" fmla="*/ 639770 w 2518141"/>
                <a:gd name="connsiteY5" fmla="*/ 1030802 h 1034553"/>
                <a:gd name="connsiteX6" fmla="*/ 63706 w 2518141"/>
                <a:gd name="connsiteY6" fmla="*/ 814778 h 1034553"/>
                <a:gd name="connsiteX7" fmla="*/ 351739 w 2518141"/>
                <a:gd name="connsiteY7" fmla="*/ 526747 h 1034553"/>
                <a:gd name="connsiteX8" fmla="*/ 567763 w 2518141"/>
                <a:gd name="connsiteY8" fmla="*/ 22690 h 1034553"/>
                <a:gd name="connsiteX9" fmla="*/ 618142 w 2518141"/>
                <a:gd name="connsiteY9" fmla="*/ 390609 h 1034553"/>
                <a:gd name="connsiteX10" fmla="*/ 927802 w 2518141"/>
                <a:gd name="connsiteY10" fmla="*/ 310722 h 1034553"/>
                <a:gd name="connsiteX0" fmla="*/ 855793 w 2446132"/>
                <a:gd name="connsiteY0" fmla="*/ 310722 h 1034554"/>
                <a:gd name="connsiteX1" fmla="*/ 1863905 w 2446132"/>
                <a:gd name="connsiteY1" fmla="*/ 310722 h 1034554"/>
                <a:gd name="connsiteX2" fmla="*/ 2001444 w 2446132"/>
                <a:gd name="connsiteY2" fmla="*/ 583793 h 1034554"/>
                <a:gd name="connsiteX3" fmla="*/ 2007921 w 2446132"/>
                <a:gd name="connsiteY3" fmla="*/ 1030803 h 1034554"/>
                <a:gd name="connsiteX4" fmla="*/ 567761 w 2446132"/>
                <a:gd name="connsiteY4" fmla="*/ 1030802 h 1034554"/>
                <a:gd name="connsiteX5" fmla="*/ 567761 w 2446132"/>
                <a:gd name="connsiteY5" fmla="*/ 1030802 h 1034554"/>
                <a:gd name="connsiteX6" fmla="*/ 63706 w 2446132"/>
                <a:gd name="connsiteY6" fmla="*/ 814779 h 1034554"/>
                <a:gd name="connsiteX7" fmla="*/ 279730 w 2446132"/>
                <a:gd name="connsiteY7" fmla="*/ 526747 h 1034554"/>
                <a:gd name="connsiteX8" fmla="*/ 495754 w 2446132"/>
                <a:gd name="connsiteY8" fmla="*/ 22690 h 1034554"/>
                <a:gd name="connsiteX9" fmla="*/ 546133 w 2446132"/>
                <a:gd name="connsiteY9" fmla="*/ 390609 h 1034554"/>
                <a:gd name="connsiteX10" fmla="*/ 855793 w 2446132"/>
                <a:gd name="connsiteY10" fmla="*/ 310722 h 1034554"/>
                <a:gd name="connsiteX0" fmla="*/ 855793 w 2446132"/>
                <a:gd name="connsiteY0" fmla="*/ 526746 h 1250578"/>
                <a:gd name="connsiteX1" fmla="*/ 1863905 w 2446132"/>
                <a:gd name="connsiteY1" fmla="*/ 526746 h 1250578"/>
                <a:gd name="connsiteX2" fmla="*/ 2001444 w 2446132"/>
                <a:gd name="connsiteY2" fmla="*/ 799817 h 1250578"/>
                <a:gd name="connsiteX3" fmla="*/ 2007921 w 2446132"/>
                <a:gd name="connsiteY3" fmla="*/ 1246827 h 1250578"/>
                <a:gd name="connsiteX4" fmla="*/ 567761 w 2446132"/>
                <a:gd name="connsiteY4" fmla="*/ 1246826 h 1250578"/>
                <a:gd name="connsiteX5" fmla="*/ 567761 w 2446132"/>
                <a:gd name="connsiteY5" fmla="*/ 1246826 h 1250578"/>
                <a:gd name="connsiteX6" fmla="*/ 63706 w 2446132"/>
                <a:gd name="connsiteY6" fmla="*/ 1030803 h 1250578"/>
                <a:gd name="connsiteX7" fmla="*/ 279730 w 2446132"/>
                <a:gd name="connsiteY7" fmla="*/ 742771 h 1250578"/>
                <a:gd name="connsiteX8" fmla="*/ 567761 w 2446132"/>
                <a:gd name="connsiteY8" fmla="*/ 22690 h 1250578"/>
                <a:gd name="connsiteX9" fmla="*/ 546133 w 2446132"/>
                <a:gd name="connsiteY9" fmla="*/ 606633 h 1250578"/>
                <a:gd name="connsiteX10" fmla="*/ 855793 w 2446132"/>
                <a:gd name="connsiteY10" fmla="*/ 526746 h 1250578"/>
                <a:gd name="connsiteX0" fmla="*/ 855793 w 2446132"/>
                <a:gd name="connsiteY0" fmla="*/ 526746 h 1250578"/>
                <a:gd name="connsiteX1" fmla="*/ 1863905 w 2446132"/>
                <a:gd name="connsiteY1" fmla="*/ 526746 h 1250578"/>
                <a:gd name="connsiteX2" fmla="*/ 2001444 w 2446132"/>
                <a:gd name="connsiteY2" fmla="*/ 799817 h 1250578"/>
                <a:gd name="connsiteX3" fmla="*/ 2007921 w 2446132"/>
                <a:gd name="connsiteY3" fmla="*/ 1246827 h 1250578"/>
                <a:gd name="connsiteX4" fmla="*/ 567761 w 2446132"/>
                <a:gd name="connsiteY4" fmla="*/ 1246826 h 1250578"/>
                <a:gd name="connsiteX5" fmla="*/ 567761 w 2446132"/>
                <a:gd name="connsiteY5" fmla="*/ 1246826 h 1250578"/>
                <a:gd name="connsiteX6" fmla="*/ 63706 w 2446132"/>
                <a:gd name="connsiteY6" fmla="*/ 1030803 h 1250578"/>
                <a:gd name="connsiteX7" fmla="*/ 279730 w 2446132"/>
                <a:gd name="connsiteY7" fmla="*/ 742771 h 1250578"/>
                <a:gd name="connsiteX8" fmla="*/ 567761 w 2446132"/>
                <a:gd name="connsiteY8" fmla="*/ 22690 h 1250578"/>
                <a:gd name="connsiteX9" fmla="*/ 546133 w 2446132"/>
                <a:gd name="connsiteY9" fmla="*/ 606633 h 1250578"/>
                <a:gd name="connsiteX10" fmla="*/ 855793 w 2446132"/>
                <a:gd name="connsiteY10" fmla="*/ 526746 h 1250578"/>
                <a:gd name="connsiteX0" fmla="*/ 855793 w 2446132"/>
                <a:gd name="connsiteY0" fmla="*/ 548110 h 1271942"/>
                <a:gd name="connsiteX1" fmla="*/ 1863905 w 2446132"/>
                <a:gd name="connsiteY1" fmla="*/ 548110 h 1271942"/>
                <a:gd name="connsiteX2" fmla="*/ 2001444 w 2446132"/>
                <a:gd name="connsiteY2" fmla="*/ 821181 h 1271942"/>
                <a:gd name="connsiteX3" fmla="*/ 2007921 w 2446132"/>
                <a:gd name="connsiteY3" fmla="*/ 1268191 h 1271942"/>
                <a:gd name="connsiteX4" fmla="*/ 567761 w 2446132"/>
                <a:gd name="connsiteY4" fmla="*/ 1268190 h 1271942"/>
                <a:gd name="connsiteX5" fmla="*/ 567761 w 2446132"/>
                <a:gd name="connsiteY5" fmla="*/ 1268190 h 1271942"/>
                <a:gd name="connsiteX6" fmla="*/ 63706 w 2446132"/>
                <a:gd name="connsiteY6" fmla="*/ 1052167 h 1271942"/>
                <a:gd name="connsiteX7" fmla="*/ 279730 w 2446132"/>
                <a:gd name="connsiteY7" fmla="*/ 764135 h 1271942"/>
                <a:gd name="connsiteX8" fmla="*/ 567761 w 2446132"/>
                <a:gd name="connsiteY8" fmla="*/ 44054 h 1271942"/>
                <a:gd name="connsiteX9" fmla="*/ 546133 w 2446132"/>
                <a:gd name="connsiteY9" fmla="*/ 627997 h 1271942"/>
                <a:gd name="connsiteX10" fmla="*/ 855793 w 2446132"/>
                <a:gd name="connsiteY10" fmla="*/ 548110 h 1271942"/>
                <a:gd name="connsiteX0" fmla="*/ 855793 w 2446132"/>
                <a:gd name="connsiteY0" fmla="*/ 548110 h 1271942"/>
                <a:gd name="connsiteX1" fmla="*/ 1863905 w 2446132"/>
                <a:gd name="connsiteY1" fmla="*/ 548110 h 1271942"/>
                <a:gd name="connsiteX2" fmla="*/ 2001444 w 2446132"/>
                <a:gd name="connsiteY2" fmla="*/ 821181 h 1271942"/>
                <a:gd name="connsiteX3" fmla="*/ 2007921 w 2446132"/>
                <a:gd name="connsiteY3" fmla="*/ 1268191 h 1271942"/>
                <a:gd name="connsiteX4" fmla="*/ 567761 w 2446132"/>
                <a:gd name="connsiteY4" fmla="*/ 1268190 h 1271942"/>
                <a:gd name="connsiteX5" fmla="*/ 567761 w 2446132"/>
                <a:gd name="connsiteY5" fmla="*/ 1268190 h 1271942"/>
                <a:gd name="connsiteX6" fmla="*/ 63706 w 2446132"/>
                <a:gd name="connsiteY6" fmla="*/ 1052167 h 1271942"/>
                <a:gd name="connsiteX7" fmla="*/ 279730 w 2446132"/>
                <a:gd name="connsiteY7" fmla="*/ 764135 h 1271942"/>
                <a:gd name="connsiteX8" fmla="*/ 567761 w 2446132"/>
                <a:gd name="connsiteY8" fmla="*/ 44054 h 1271942"/>
                <a:gd name="connsiteX9" fmla="*/ 546133 w 2446132"/>
                <a:gd name="connsiteY9" fmla="*/ 627997 h 1271942"/>
                <a:gd name="connsiteX10" fmla="*/ 649163 w 2446132"/>
                <a:gd name="connsiteY10" fmla="*/ 615118 h 1271942"/>
                <a:gd name="connsiteX11" fmla="*/ 855793 w 2446132"/>
                <a:gd name="connsiteY11" fmla="*/ 548110 h 1271942"/>
                <a:gd name="connsiteX0" fmla="*/ 855793 w 2446132"/>
                <a:gd name="connsiteY0" fmla="*/ 589379 h 1313211"/>
                <a:gd name="connsiteX1" fmla="*/ 1863905 w 2446132"/>
                <a:gd name="connsiteY1" fmla="*/ 589379 h 1313211"/>
                <a:gd name="connsiteX2" fmla="*/ 2001444 w 2446132"/>
                <a:gd name="connsiteY2" fmla="*/ 862450 h 1313211"/>
                <a:gd name="connsiteX3" fmla="*/ 2007921 w 2446132"/>
                <a:gd name="connsiteY3" fmla="*/ 1309460 h 1313211"/>
                <a:gd name="connsiteX4" fmla="*/ 567761 w 2446132"/>
                <a:gd name="connsiteY4" fmla="*/ 1309459 h 1313211"/>
                <a:gd name="connsiteX5" fmla="*/ 567761 w 2446132"/>
                <a:gd name="connsiteY5" fmla="*/ 1309459 h 1313211"/>
                <a:gd name="connsiteX6" fmla="*/ 63706 w 2446132"/>
                <a:gd name="connsiteY6" fmla="*/ 1093436 h 1313211"/>
                <a:gd name="connsiteX7" fmla="*/ 279730 w 2446132"/>
                <a:gd name="connsiteY7" fmla="*/ 805404 h 1313211"/>
                <a:gd name="connsiteX8" fmla="*/ 567761 w 2446132"/>
                <a:gd name="connsiteY8" fmla="*/ 85323 h 1313211"/>
                <a:gd name="connsiteX9" fmla="*/ 546133 w 2446132"/>
                <a:gd name="connsiteY9" fmla="*/ 669266 h 1313211"/>
                <a:gd name="connsiteX10" fmla="*/ 783785 w 2446132"/>
                <a:gd name="connsiteY10" fmla="*/ 13315 h 1313211"/>
                <a:gd name="connsiteX11" fmla="*/ 855793 w 2446132"/>
                <a:gd name="connsiteY11" fmla="*/ 589379 h 1313211"/>
                <a:gd name="connsiteX0" fmla="*/ 855793 w 2446132"/>
                <a:gd name="connsiteY0" fmla="*/ 589379 h 1313211"/>
                <a:gd name="connsiteX1" fmla="*/ 1863905 w 2446132"/>
                <a:gd name="connsiteY1" fmla="*/ 589379 h 1313211"/>
                <a:gd name="connsiteX2" fmla="*/ 2001444 w 2446132"/>
                <a:gd name="connsiteY2" fmla="*/ 862450 h 1313211"/>
                <a:gd name="connsiteX3" fmla="*/ 2007921 w 2446132"/>
                <a:gd name="connsiteY3" fmla="*/ 1309460 h 1313211"/>
                <a:gd name="connsiteX4" fmla="*/ 567761 w 2446132"/>
                <a:gd name="connsiteY4" fmla="*/ 1309459 h 1313211"/>
                <a:gd name="connsiteX5" fmla="*/ 567761 w 2446132"/>
                <a:gd name="connsiteY5" fmla="*/ 1309459 h 1313211"/>
                <a:gd name="connsiteX6" fmla="*/ 63706 w 2446132"/>
                <a:gd name="connsiteY6" fmla="*/ 1093436 h 1313211"/>
                <a:gd name="connsiteX7" fmla="*/ 279730 w 2446132"/>
                <a:gd name="connsiteY7" fmla="*/ 805404 h 1313211"/>
                <a:gd name="connsiteX8" fmla="*/ 567761 w 2446132"/>
                <a:gd name="connsiteY8" fmla="*/ 85323 h 1313211"/>
                <a:gd name="connsiteX9" fmla="*/ 546133 w 2446132"/>
                <a:gd name="connsiteY9" fmla="*/ 669266 h 1313211"/>
                <a:gd name="connsiteX10" fmla="*/ 783785 w 2446132"/>
                <a:gd name="connsiteY10" fmla="*/ 13315 h 1313211"/>
                <a:gd name="connsiteX11" fmla="*/ 855793 w 2446132"/>
                <a:gd name="connsiteY11" fmla="*/ 589379 h 1313211"/>
                <a:gd name="connsiteX0" fmla="*/ 855793 w 2446132"/>
                <a:gd name="connsiteY0" fmla="*/ 616008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546133 w 2446132"/>
                <a:gd name="connsiteY9" fmla="*/ 695895 h 1339840"/>
                <a:gd name="connsiteX10" fmla="*/ 783785 w 2446132"/>
                <a:gd name="connsiteY10" fmla="*/ 39944 h 1339840"/>
                <a:gd name="connsiteX11" fmla="*/ 855793 w 2446132"/>
                <a:gd name="connsiteY11" fmla="*/ 616008 h 1339840"/>
                <a:gd name="connsiteX0" fmla="*/ 855793 w 2446132"/>
                <a:gd name="connsiteY0" fmla="*/ 616008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546133 w 2446132"/>
                <a:gd name="connsiteY9" fmla="*/ 695895 h 1339840"/>
                <a:gd name="connsiteX10" fmla="*/ 783785 w 2446132"/>
                <a:gd name="connsiteY10" fmla="*/ 39944 h 1339840"/>
                <a:gd name="connsiteX11" fmla="*/ 855793 w 2446132"/>
                <a:gd name="connsiteY11" fmla="*/ 616008 h 1339840"/>
                <a:gd name="connsiteX0" fmla="*/ 783785 w 2446132"/>
                <a:gd name="connsiteY0" fmla="*/ 616009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546133 w 2446132"/>
                <a:gd name="connsiteY9" fmla="*/ 695895 h 1339840"/>
                <a:gd name="connsiteX10" fmla="*/ 783785 w 2446132"/>
                <a:gd name="connsiteY10" fmla="*/ 39944 h 1339840"/>
                <a:gd name="connsiteX11" fmla="*/ 783785 w 2446132"/>
                <a:gd name="connsiteY11" fmla="*/ 616009 h 1339840"/>
                <a:gd name="connsiteX0" fmla="*/ 783785 w 2446132"/>
                <a:gd name="connsiteY0" fmla="*/ 616009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495753 w 2446132"/>
                <a:gd name="connsiteY9" fmla="*/ 688017 h 1339840"/>
                <a:gd name="connsiteX10" fmla="*/ 783785 w 2446132"/>
                <a:gd name="connsiteY10" fmla="*/ 39944 h 1339840"/>
                <a:gd name="connsiteX11" fmla="*/ 783785 w 2446132"/>
                <a:gd name="connsiteY11" fmla="*/ 616009 h 1339840"/>
                <a:gd name="connsiteX0" fmla="*/ 711777 w 2446132"/>
                <a:gd name="connsiteY0" fmla="*/ 760025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495753 w 2446132"/>
                <a:gd name="connsiteY9" fmla="*/ 688017 h 1339840"/>
                <a:gd name="connsiteX10" fmla="*/ 783785 w 2446132"/>
                <a:gd name="connsiteY10" fmla="*/ 39944 h 1339840"/>
                <a:gd name="connsiteX11" fmla="*/ 711777 w 2446132"/>
                <a:gd name="connsiteY11" fmla="*/ 760025 h 1339840"/>
                <a:gd name="connsiteX0" fmla="*/ 711777 w 2446132"/>
                <a:gd name="connsiteY0" fmla="*/ 692127 h 1271942"/>
                <a:gd name="connsiteX1" fmla="*/ 1863905 w 2446132"/>
                <a:gd name="connsiteY1" fmla="*/ 548110 h 1271942"/>
                <a:gd name="connsiteX2" fmla="*/ 2001444 w 2446132"/>
                <a:gd name="connsiteY2" fmla="*/ 821181 h 1271942"/>
                <a:gd name="connsiteX3" fmla="*/ 2007921 w 2446132"/>
                <a:gd name="connsiteY3" fmla="*/ 1268191 h 1271942"/>
                <a:gd name="connsiteX4" fmla="*/ 567761 w 2446132"/>
                <a:gd name="connsiteY4" fmla="*/ 1268190 h 1271942"/>
                <a:gd name="connsiteX5" fmla="*/ 567761 w 2446132"/>
                <a:gd name="connsiteY5" fmla="*/ 1268190 h 1271942"/>
                <a:gd name="connsiteX6" fmla="*/ 63706 w 2446132"/>
                <a:gd name="connsiteY6" fmla="*/ 1052167 h 1271942"/>
                <a:gd name="connsiteX7" fmla="*/ 279730 w 2446132"/>
                <a:gd name="connsiteY7" fmla="*/ 764135 h 1271942"/>
                <a:gd name="connsiteX8" fmla="*/ 567761 w 2446132"/>
                <a:gd name="connsiteY8" fmla="*/ 44054 h 1271942"/>
                <a:gd name="connsiteX9" fmla="*/ 495753 w 2446132"/>
                <a:gd name="connsiteY9" fmla="*/ 620119 h 1271942"/>
                <a:gd name="connsiteX10" fmla="*/ 855793 w 2446132"/>
                <a:gd name="connsiteY10" fmla="*/ 116063 h 1271942"/>
                <a:gd name="connsiteX11" fmla="*/ 711777 w 2446132"/>
                <a:gd name="connsiteY11" fmla="*/ 692127 h 1271942"/>
                <a:gd name="connsiteX0" fmla="*/ 711777 w 2446132"/>
                <a:gd name="connsiteY0" fmla="*/ 620118 h 1199933"/>
                <a:gd name="connsiteX1" fmla="*/ 1863905 w 2446132"/>
                <a:gd name="connsiteY1" fmla="*/ 476101 h 1199933"/>
                <a:gd name="connsiteX2" fmla="*/ 2001444 w 2446132"/>
                <a:gd name="connsiteY2" fmla="*/ 749172 h 1199933"/>
                <a:gd name="connsiteX3" fmla="*/ 2007921 w 2446132"/>
                <a:gd name="connsiteY3" fmla="*/ 1196182 h 1199933"/>
                <a:gd name="connsiteX4" fmla="*/ 567761 w 2446132"/>
                <a:gd name="connsiteY4" fmla="*/ 1196181 h 1199933"/>
                <a:gd name="connsiteX5" fmla="*/ 567761 w 2446132"/>
                <a:gd name="connsiteY5" fmla="*/ 1196181 h 1199933"/>
                <a:gd name="connsiteX6" fmla="*/ 63706 w 2446132"/>
                <a:gd name="connsiteY6" fmla="*/ 980158 h 1199933"/>
                <a:gd name="connsiteX7" fmla="*/ 279730 w 2446132"/>
                <a:gd name="connsiteY7" fmla="*/ 692126 h 1199933"/>
                <a:gd name="connsiteX8" fmla="*/ 567761 w 2446132"/>
                <a:gd name="connsiteY8" fmla="*/ 44054 h 1199933"/>
                <a:gd name="connsiteX9" fmla="*/ 495753 w 2446132"/>
                <a:gd name="connsiteY9" fmla="*/ 548110 h 1199933"/>
                <a:gd name="connsiteX10" fmla="*/ 855793 w 2446132"/>
                <a:gd name="connsiteY10" fmla="*/ 44054 h 1199933"/>
                <a:gd name="connsiteX11" fmla="*/ 711777 w 2446132"/>
                <a:gd name="connsiteY11" fmla="*/ 620118 h 1199933"/>
                <a:gd name="connsiteX0" fmla="*/ 711777 w 2446132"/>
                <a:gd name="connsiteY0" fmla="*/ 620118 h 1199933"/>
                <a:gd name="connsiteX1" fmla="*/ 1863905 w 2446132"/>
                <a:gd name="connsiteY1" fmla="*/ 476101 h 1199933"/>
                <a:gd name="connsiteX2" fmla="*/ 2001444 w 2446132"/>
                <a:gd name="connsiteY2" fmla="*/ 749172 h 1199933"/>
                <a:gd name="connsiteX3" fmla="*/ 2007921 w 2446132"/>
                <a:gd name="connsiteY3" fmla="*/ 1196182 h 1199933"/>
                <a:gd name="connsiteX4" fmla="*/ 567761 w 2446132"/>
                <a:gd name="connsiteY4" fmla="*/ 1196181 h 1199933"/>
                <a:gd name="connsiteX5" fmla="*/ 567761 w 2446132"/>
                <a:gd name="connsiteY5" fmla="*/ 1196181 h 1199933"/>
                <a:gd name="connsiteX6" fmla="*/ 63706 w 2446132"/>
                <a:gd name="connsiteY6" fmla="*/ 980158 h 1199933"/>
                <a:gd name="connsiteX7" fmla="*/ 279730 w 2446132"/>
                <a:gd name="connsiteY7" fmla="*/ 692126 h 1199933"/>
                <a:gd name="connsiteX8" fmla="*/ 567761 w 2446132"/>
                <a:gd name="connsiteY8" fmla="*/ 44054 h 1199933"/>
                <a:gd name="connsiteX9" fmla="*/ 495753 w 2446132"/>
                <a:gd name="connsiteY9" fmla="*/ 548110 h 1199933"/>
                <a:gd name="connsiteX10" fmla="*/ 855793 w 2446132"/>
                <a:gd name="connsiteY10" fmla="*/ 44054 h 1199933"/>
                <a:gd name="connsiteX11" fmla="*/ 711777 w 2446132"/>
                <a:gd name="connsiteY11" fmla="*/ 620118 h 1199933"/>
                <a:gd name="connsiteX0" fmla="*/ 639770 w 2374125"/>
                <a:gd name="connsiteY0" fmla="*/ 620118 h 1271941"/>
                <a:gd name="connsiteX1" fmla="*/ 1791898 w 2374125"/>
                <a:gd name="connsiteY1" fmla="*/ 476101 h 1271941"/>
                <a:gd name="connsiteX2" fmla="*/ 1929437 w 2374125"/>
                <a:gd name="connsiteY2" fmla="*/ 749172 h 1271941"/>
                <a:gd name="connsiteX3" fmla="*/ 1935914 w 2374125"/>
                <a:gd name="connsiteY3" fmla="*/ 1196182 h 1271941"/>
                <a:gd name="connsiteX4" fmla="*/ 495754 w 2374125"/>
                <a:gd name="connsiteY4" fmla="*/ 1196181 h 1271941"/>
                <a:gd name="connsiteX5" fmla="*/ 495754 w 2374125"/>
                <a:gd name="connsiteY5" fmla="*/ 1196181 h 1271941"/>
                <a:gd name="connsiteX6" fmla="*/ 63706 w 2374125"/>
                <a:gd name="connsiteY6" fmla="*/ 1052166 h 1271941"/>
                <a:gd name="connsiteX7" fmla="*/ 207723 w 2374125"/>
                <a:gd name="connsiteY7" fmla="*/ 692126 h 1271941"/>
                <a:gd name="connsiteX8" fmla="*/ 495754 w 2374125"/>
                <a:gd name="connsiteY8" fmla="*/ 44054 h 1271941"/>
                <a:gd name="connsiteX9" fmla="*/ 423746 w 2374125"/>
                <a:gd name="connsiteY9" fmla="*/ 548110 h 1271941"/>
                <a:gd name="connsiteX10" fmla="*/ 783786 w 2374125"/>
                <a:gd name="connsiteY10" fmla="*/ 44054 h 1271941"/>
                <a:gd name="connsiteX11" fmla="*/ 639770 w 2374125"/>
                <a:gd name="connsiteY11" fmla="*/ 620118 h 1271941"/>
                <a:gd name="connsiteX0" fmla="*/ 639770 w 2374125"/>
                <a:gd name="connsiteY0" fmla="*/ 620118 h 1199933"/>
                <a:gd name="connsiteX1" fmla="*/ 1791898 w 2374125"/>
                <a:gd name="connsiteY1" fmla="*/ 476101 h 1199933"/>
                <a:gd name="connsiteX2" fmla="*/ 1929437 w 2374125"/>
                <a:gd name="connsiteY2" fmla="*/ 749172 h 1199933"/>
                <a:gd name="connsiteX3" fmla="*/ 1935914 w 2374125"/>
                <a:gd name="connsiteY3" fmla="*/ 1196182 h 1199933"/>
                <a:gd name="connsiteX4" fmla="*/ 495754 w 2374125"/>
                <a:gd name="connsiteY4" fmla="*/ 1196181 h 1199933"/>
                <a:gd name="connsiteX5" fmla="*/ 495754 w 2374125"/>
                <a:gd name="connsiteY5" fmla="*/ 1196181 h 1199933"/>
                <a:gd name="connsiteX6" fmla="*/ 63706 w 2374125"/>
                <a:gd name="connsiteY6" fmla="*/ 980158 h 1199933"/>
                <a:gd name="connsiteX7" fmla="*/ 207723 w 2374125"/>
                <a:gd name="connsiteY7" fmla="*/ 692126 h 1199933"/>
                <a:gd name="connsiteX8" fmla="*/ 495754 w 2374125"/>
                <a:gd name="connsiteY8" fmla="*/ 44054 h 1199933"/>
                <a:gd name="connsiteX9" fmla="*/ 423746 w 2374125"/>
                <a:gd name="connsiteY9" fmla="*/ 548110 h 1199933"/>
                <a:gd name="connsiteX10" fmla="*/ 783786 w 2374125"/>
                <a:gd name="connsiteY10" fmla="*/ 44054 h 1199933"/>
                <a:gd name="connsiteX11" fmla="*/ 639770 w 2374125"/>
                <a:gd name="connsiteY11" fmla="*/ 620118 h 1199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374125" h="1199933">
                  <a:moveTo>
                    <a:pt x="639770" y="620118"/>
                  </a:moveTo>
                  <a:cubicBezTo>
                    <a:pt x="872776" y="455307"/>
                    <a:pt x="1327641" y="221138"/>
                    <a:pt x="1791898" y="476101"/>
                  </a:cubicBezTo>
                  <a:cubicBezTo>
                    <a:pt x="1975283" y="265911"/>
                    <a:pt x="2374125" y="542504"/>
                    <a:pt x="1929437" y="749172"/>
                  </a:cubicBezTo>
                  <a:cubicBezTo>
                    <a:pt x="2002393" y="893744"/>
                    <a:pt x="2026749" y="989718"/>
                    <a:pt x="1935914" y="1196182"/>
                  </a:cubicBezTo>
                  <a:lnTo>
                    <a:pt x="495754" y="1196181"/>
                  </a:lnTo>
                  <a:lnTo>
                    <a:pt x="495754" y="1196181"/>
                  </a:lnTo>
                  <a:cubicBezTo>
                    <a:pt x="303733" y="1124173"/>
                    <a:pt x="40346" y="1199933"/>
                    <a:pt x="63706" y="980158"/>
                  </a:cubicBezTo>
                  <a:cubicBezTo>
                    <a:pt x="0" y="909949"/>
                    <a:pt x="135715" y="848143"/>
                    <a:pt x="207723" y="692126"/>
                  </a:cubicBezTo>
                  <a:cubicBezTo>
                    <a:pt x="279731" y="536109"/>
                    <a:pt x="360065" y="63524"/>
                    <a:pt x="495754" y="44054"/>
                  </a:cubicBezTo>
                  <a:cubicBezTo>
                    <a:pt x="601063" y="0"/>
                    <a:pt x="375741" y="464101"/>
                    <a:pt x="423746" y="548110"/>
                  </a:cubicBezTo>
                  <a:cubicBezTo>
                    <a:pt x="437313" y="643287"/>
                    <a:pt x="638539" y="43619"/>
                    <a:pt x="783786" y="44054"/>
                  </a:cubicBezTo>
                  <a:cubicBezTo>
                    <a:pt x="909184" y="111535"/>
                    <a:pt x="580761" y="453596"/>
                    <a:pt x="639770" y="620118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円/楕円 38">
              <a:extLst>
                <a:ext uri="{FF2B5EF4-FFF2-40B4-BE49-F238E27FC236}">
                  <a16:creationId xmlns:a16="http://schemas.microsoft.com/office/drawing/2014/main" id="{C4BFEC59-1647-4CEC-8573-26E82B8E97A2}"/>
                </a:ext>
              </a:extLst>
            </p:cNvPr>
            <p:cNvSpPr/>
            <p:nvPr/>
          </p:nvSpPr>
          <p:spPr>
            <a:xfrm>
              <a:off x="3779912" y="4221088"/>
              <a:ext cx="72008" cy="7200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813F9FBC-2F35-4431-81A4-ACDDF131E4D3}"/>
              </a:ext>
            </a:extLst>
          </p:cNvPr>
          <p:cNvCxnSpPr>
            <a:cxnSpLocks/>
          </p:cNvCxnSpPr>
          <p:nvPr/>
        </p:nvCxnSpPr>
        <p:spPr>
          <a:xfrm>
            <a:off x="7920000" y="2160000"/>
            <a:ext cx="0" cy="30841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92DA919-183E-4C76-BF93-8A1B4C386677}"/>
              </a:ext>
            </a:extLst>
          </p:cNvPr>
          <p:cNvSpPr txBox="1"/>
          <p:nvPr/>
        </p:nvSpPr>
        <p:spPr>
          <a:xfrm>
            <a:off x="7919724" y="1129783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0</a:t>
            </a:r>
            <a:endParaRPr kumimoji="1" lang="ja-JP" altLang="en-US" sz="4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71FF385-92F3-4978-86E4-A4DF45078661}"/>
              </a:ext>
            </a:extLst>
          </p:cNvPr>
          <p:cNvSpPr txBox="1"/>
          <p:nvPr/>
        </p:nvSpPr>
        <p:spPr>
          <a:xfrm>
            <a:off x="358955" y="1257453"/>
            <a:ext cx="662189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スタートしたときの</a:t>
            </a:r>
            <a:endParaRPr kumimoji="1" lang="en-US" altLang="ja-JP" sz="4000" b="1" dirty="0"/>
          </a:p>
          <a:p>
            <a:r>
              <a:rPr kumimoji="1" lang="ja-JP" altLang="en-US" sz="4000" b="1" dirty="0"/>
              <a:t>「速さ」（「瞬間の速さ」）は</a:t>
            </a:r>
            <a:endParaRPr kumimoji="1" lang="en-US" altLang="ja-JP" sz="4000" b="1" dirty="0"/>
          </a:p>
          <a:p>
            <a:r>
              <a:rPr kumimoji="1" lang="ja-JP" altLang="en-US" sz="4000" b="1" dirty="0"/>
              <a:t>ウサギとカメではどちらが</a:t>
            </a:r>
            <a:endParaRPr kumimoji="1" lang="en-US" altLang="ja-JP" sz="4000" b="1" dirty="0"/>
          </a:p>
          <a:p>
            <a:r>
              <a:rPr kumimoji="1" lang="ja-JP" altLang="en-US" sz="4000" b="1" dirty="0"/>
              <a:t>速かったですか。</a:t>
            </a:r>
          </a:p>
        </p:txBody>
      </p:sp>
    </p:spTree>
    <p:extLst>
      <p:ext uri="{BB962C8B-B14F-4D97-AF65-F5344CB8AC3E}">
        <p14:creationId xmlns:p14="http://schemas.microsoft.com/office/powerpoint/2010/main" val="9602416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19" y="864096"/>
            <a:ext cx="66218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改めて質問します。</a:t>
            </a:r>
            <a:endParaRPr kumimoji="1" lang="en-US" altLang="ja-JP" sz="4000" b="1" dirty="0"/>
          </a:p>
          <a:p>
            <a:r>
              <a:rPr kumimoji="1" lang="ja-JP" altLang="en-US" sz="4000" b="1" dirty="0"/>
              <a:t>ウサギとカメではどちらが</a:t>
            </a:r>
            <a:endParaRPr kumimoji="1" lang="en-US" altLang="ja-JP" sz="4000" b="1" dirty="0"/>
          </a:p>
          <a:p>
            <a:r>
              <a:rPr kumimoji="1" lang="ja-JP" altLang="en-US" sz="4000" b="1" dirty="0"/>
              <a:t>速かったですか。</a:t>
            </a:r>
          </a:p>
        </p:txBody>
      </p:sp>
    </p:spTree>
    <p:extLst>
      <p:ext uri="{BB962C8B-B14F-4D97-AF65-F5344CB8AC3E}">
        <p14:creationId xmlns:p14="http://schemas.microsoft.com/office/powerpoint/2010/main" val="967076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20" y="864096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0</a:t>
            </a:r>
            <a:endParaRPr kumimoji="1" lang="ja-JP" altLang="en-US" sz="4000" b="1" dirty="0"/>
          </a:p>
        </p:txBody>
      </p:sp>
      <p:grpSp>
        <p:nvGrpSpPr>
          <p:cNvPr id="28" name="グループ化 27"/>
          <p:cNvGrpSpPr/>
          <p:nvPr/>
        </p:nvGrpSpPr>
        <p:grpSpPr>
          <a:xfrm>
            <a:off x="7920000" y="3960000"/>
            <a:ext cx="648072" cy="357147"/>
            <a:chOff x="4716016" y="4293096"/>
            <a:chExt cx="1514099" cy="834407"/>
          </a:xfrm>
        </p:grpSpPr>
        <p:sp>
          <p:nvSpPr>
            <p:cNvPr id="27" name="二等辺三角形 26"/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円/楕円 25"/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フリーフォーム 17"/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0" name="直線コネクタ 19"/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グループ化 28"/>
          <p:cNvGrpSpPr/>
          <p:nvPr/>
        </p:nvGrpSpPr>
        <p:grpSpPr>
          <a:xfrm>
            <a:off x="180000" y="5040000"/>
            <a:ext cx="8454632" cy="420581"/>
            <a:chOff x="0" y="5600707"/>
            <a:chExt cx="9144000" cy="420581"/>
          </a:xfrm>
        </p:grpSpPr>
        <p:pic>
          <p:nvPicPr>
            <p:cNvPr id="30" name="図 29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31" name="図 30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32" name="図 31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33" name="図 32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34" name="図 33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35" name="図 34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36" name="図 35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37" name="図 36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38" name="図 37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EBEB7AF2-342A-4230-AF8A-83DE4FDC0CC6}"/>
              </a:ext>
            </a:extLst>
          </p:cNvPr>
          <p:cNvGrpSpPr/>
          <p:nvPr/>
        </p:nvGrpSpPr>
        <p:grpSpPr>
          <a:xfrm>
            <a:off x="7920000" y="2160000"/>
            <a:ext cx="1230299" cy="621819"/>
            <a:chOff x="3428174" y="3384946"/>
            <a:chExt cx="2374125" cy="1199933"/>
          </a:xfrm>
        </p:grpSpPr>
        <p:sp>
          <p:nvSpPr>
            <p:cNvPr id="40" name="フリーフォーム 28">
              <a:extLst>
                <a:ext uri="{FF2B5EF4-FFF2-40B4-BE49-F238E27FC236}">
                  <a16:creationId xmlns:a16="http://schemas.microsoft.com/office/drawing/2014/main" id="{FED9A9CA-1318-43CD-B521-104A3C5AF882}"/>
                </a:ext>
              </a:extLst>
            </p:cNvPr>
            <p:cNvSpPr/>
            <p:nvPr/>
          </p:nvSpPr>
          <p:spPr>
            <a:xfrm>
              <a:off x="3428174" y="3384946"/>
              <a:ext cx="2374125" cy="1199933"/>
            </a:xfrm>
            <a:custGeom>
              <a:avLst/>
              <a:gdLst>
                <a:gd name="connsiteX0" fmla="*/ 168022 w 1584176"/>
                <a:gd name="connsiteY0" fmla="*/ 0 h 1008112"/>
                <a:gd name="connsiteX1" fmla="*/ 1416154 w 1584176"/>
                <a:gd name="connsiteY1" fmla="*/ 0 h 1008112"/>
                <a:gd name="connsiteX2" fmla="*/ 1584176 w 1584176"/>
                <a:gd name="connsiteY2" fmla="*/ 168022 h 1008112"/>
                <a:gd name="connsiteX3" fmla="*/ 1584176 w 1584176"/>
                <a:gd name="connsiteY3" fmla="*/ 1008112 h 1008112"/>
                <a:gd name="connsiteX4" fmla="*/ 1584176 w 1584176"/>
                <a:gd name="connsiteY4" fmla="*/ 1008112 h 1008112"/>
                <a:gd name="connsiteX5" fmla="*/ 0 w 1584176"/>
                <a:gd name="connsiteY5" fmla="*/ 1008112 h 1008112"/>
                <a:gd name="connsiteX6" fmla="*/ 0 w 1584176"/>
                <a:gd name="connsiteY6" fmla="*/ 1008112 h 1008112"/>
                <a:gd name="connsiteX7" fmla="*/ 0 w 1584176"/>
                <a:gd name="connsiteY7" fmla="*/ 168022 h 1008112"/>
                <a:gd name="connsiteX8" fmla="*/ 168022 w 1584176"/>
                <a:gd name="connsiteY8" fmla="*/ 0 h 1008112"/>
                <a:gd name="connsiteX0" fmla="*/ 0 w 1584176"/>
                <a:gd name="connsiteY0" fmla="*/ 168022 h 1008112"/>
                <a:gd name="connsiteX1" fmla="*/ 1416154 w 1584176"/>
                <a:gd name="connsiteY1" fmla="*/ 0 h 1008112"/>
                <a:gd name="connsiteX2" fmla="*/ 1584176 w 1584176"/>
                <a:gd name="connsiteY2" fmla="*/ 168022 h 1008112"/>
                <a:gd name="connsiteX3" fmla="*/ 1584176 w 1584176"/>
                <a:gd name="connsiteY3" fmla="*/ 1008112 h 1008112"/>
                <a:gd name="connsiteX4" fmla="*/ 1584176 w 1584176"/>
                <a:gd name="connsiteY4" fmla="*/ 1008112 h 1008112"/>
                <a:gd name="connsiteX5" fmla="*/ 0 w 1584176"/>
                <a:gd name="connsiteY5" fmla="*/ 1008112 h 1008112"/>
                <a:gd name="connsiteX6" fmla="*/ 0 w 1584176"/>
                <a:gd name="connsiteY6" fmla="*/ 1008112 h 1008112"/>
                <a:gd name="connsiteX7" fmla="*/ 0 w 1584176"/>
                <a:gd name="connsiteY7" fmla="*/ 168022 h 1008112"/>
                <a:gd name="connsiteX0" fmla="*/ 0 w 1584176"/>
                <a:gd name="connsiteY0" fmla="*/ 0 h 840090"/>
                <a:gd name="connsiteX1" fmla="*/ 1584176 w 1584176"/>
                <a:gd name="connsiteY1" fmla="*/ 0 h 840090"/>
                <a:gd name="connsiteX2" fmla="*/ 1584176 w 1584176"/>
                <a:gd name="connsiteY2" fmla="*/ 840090 h 840090"/>
                <a:gd name="connsiteX3" fmla="*/ 1584176 w 1584176"/>
                <a:gd name="connsiteY3" fmla="*/ 840090 h 840090"/>
                <a:gd name="connsiteX4" fmla="*/ 0 w 1584176"/>
                <a:gd name="connsiteY4" fmla="*/ 840090 h 840090"/>
                <a:gd name="connsiteX5" fmla="*/ 0 w 1584176"/>
                <a:gd name="connsiteY5" fmla="*/ 840090 h 840090"/>
                <a:gd name="connsiteX6" fmla="*/ 0 w 1584176"/>
                <a:gd name="connsiteY6" fmla="*/ 0 h 840090"/>
                <a:gd name="connsiteX0" fmla="*/ 288032 w 1584176"/>
                <a:gd name="connsiteY0" fmla="*/ 120010 h 840090"/>
                <a:gd name="connsiteX1" fmla="*/ 1584176 w 1584176"/>
                <a:gd name="connsiteY1" fmla="*/ 0 h 840090"/>
                <a:gd name="connsiteX2" fmla="*/ 1584176 w 1584176"/>
                <a:gd name="connsiteY2" fmla="*/ 840090 h 840090"/>
                <a:gd name="connsiteX3" fmla="*/ 1584176 w 1584176"/>
                <a:gd name="connsiteY3" fmla="*/ 840090 h 840090"/>
                <a:gd name="connsiteX4" fmla="*/ 0 w 1584176"/>
                <a:gd name="connsiteY4" fmla="*/ 840090 h 840090"/>
                <a:gd name="connsiteX5" fmla="*/ 0 w 1584176"/>
                <a:gd name="connsiteY5" fmla="*/ 840090 h 840090"/>
                <a:gd name="connsiteX6" fmla="*/ 288032 w 1584176"/>
                <a:gd name="connsiteY6" fmla="*/ 120010 h 840090"/>
                <a:gd name="connsiteX0" fmla="*/ 288032 w 1584176"/>
                <a:gd name="connsiteY0" fmla="*/ 0 h 720080"/>
                <a:gd name="connsiteX1" fmla="*/ 1296144 w 1584176"/>
                <a:gd name="connsiteY1" fmla="*/ 0 h 720080"/>
                <a:gd name="connsiteX2" fmla="*/ 1584176 w 1584176"/>
                <a:gd name="connsiteY2" fmla="*/ 720080 h 720080"/>
                <a:gd name="connsiteX3" fmla="*/ 1584176 w 1584176"/>
                <a:gd name="connsiteY3" fmla="*/ 720080 h 720080"/>
                <a:gd name="connsiteX4" fmla="*/ 0 w 1584176"/>
                <a:gd name="connsiteY4" fmla="*/ 720080 h 720080"/>
                <a:gd name="connsiteX5" fmla="*/ 0 w 1584176"/>
                <a:gd name="connsiteY5" fmla="*/ 720080 h 720080"/>
                <a:gd name="connsiteX6" fmla="*/ 288032 w 1584176"/>
                <a:gd name="connsiteY6" fmla="*/ 0 h 720080"/>
                <a:gd name="connsiteX0" fmla="*/ 288032 w 1584176"/>
                <a:gd name="connsiteY0" fmla="*/ 254963 h 975043"/>
                <a:gd name="connsiteX1" fmla="*/ 1296144 w 1584176"/>
                <a:gd name="connsiteY1" fmla="*/ 254963 h 975043"/>
                <a:gd name="connsiteX2" fmla="*/ 1584176 w 1584176"/>
                <a:gd name="connsiteY2" fmla="*/ 975043 h 975043"/>
                <a:gd name="connsiteX3" fmla="*/ 1584176 w 1584176"/>
                <a:gd name="connsiteY3" fmla="*/ 975043 h 975043"/>
                <a:gd name="connsiteX4" fmla="*/ 0 w 1584176"/>
                <a:gd name="connsiteY4" fmla="*/ 975043 h 975043"/>
                <a:gd name="connsiteX5" fmla="*/ 0 w 1584176"/>
                <a:gd name="connsiteY5" fmla="*/ 975043 h 975043"/>
                <a:gd name="connsiteX6" fmla="*/ 288032 w 1584176"/>
                <a:gd name="connsiteY6" fmla="*/ 254963 h 975043"/>
                <a:gd name="connsiteX0" fmla="*/ 288032 w 1584176"/>
                <a:gd name="connsiteY0" fmla="*/ 254963 h 975043"/>
                <a:gd name="connsiteX1" fmla="*/ 1296144 w 1584176"/>
                <a:gd name="connsiteY1" fmla="*/ 254963 h 975043"/>
                <a:gd name="connsiteX2" fmla="*/ 1584176 w 1584176"/>
                <a:gd name="connsiteY2" fmla="*/ 975043 h 975043"/>
                <a:gd name="connsiteX3" fmla="*/ 1584176 w 1584176"/>
                <a:gd name="connsiteY3" fmla="*/ 975043 h 975043"/>
                <a:gd name="connsiteX4" fmla="*/ 0 w 1584176"/>
                <a:gd name="connsiteY4" fmla="*/ 975043 h 975043"/>
                <a:gd name="connsiteX5" fmla="*/ 0 w 1584176"/>
                <a:gd name="connsiteY5" fmla="*/ 975043 h 975043"/>
                <a:gd name="connsiteX6" fmla="*/ 288032 w 1584176"/>
                <a:gd name="connsiteY6" fmla="*/ 254963 h 975043"/>
                <a:gd name="connsiteX0" fmla="*/ 288032 w 1584176"/>
                <a:gd name="connsiteY0" fmla="*/ 254963 h 975043"/>
                <a:gd name="connsiteX1" fmla="*/ 1296144 w 1584176"/>
                <a:gd name="connsiteY1" fmla="*/ 254963 h 975043"/>
                <a:gd name="connsiteX2" fmla="*/ 1584176 w 1584176"/>
                <a:gd name="connsiteY2" fmla="*/ 975043 h 975043"/>
                <a:gd name="connsiteX3" fmla="*/ 1584176 w 1584176"/>
                <a:gd name="connsiteY3" fmla="*/ 975043 h 975043"/>
                <a:gd name="connsiteX4" fmla="*/ 0 w 1584176"/>
                <a:gd name="connsiteY4" fmla="*/ 975043 h 975043"/>
                <a:gd name="connsiteX5" fmla="*/ 0 w 1584176"/>
                <a:gd name="connsiteY5" fmla="*/ 975043 h 975043"/>
                <a:gd name="connsiteX6" fmla="*/ 171554 w 1584176"/>
                <a:gd name="connsiteY6" fmla="*/ 605308 h 975043"/>
                <a:gd name="connsiteX7" fmla="*/ 288032 w 1584176"/>
                <a:gd name="connsiteY7" fmla="*/ 254963 h 975043"/>
                <a:gd name="connsiteX0" fmla="*/ 1080120 w 2376264"/>
                <a:gd name="connsiteY0" fmla="*/ 254963 h 975043"/>
                <a:gd name="connsiteX1" fmla="*/ 2088232 w 2376264"/>
                <a:gd name="connsiteY1" fmla="*/ 254963 h 975043"/>
                <a:gd name="connsiteX2" fmla="*/ 2376264 w 2376264"/>
                <a:gd name="connsiteY2" fmla="*/ 975043 h 975043"/>
                <a:gd name="connsiteX3" fmla="*/ 2376264 w 2376264"/>
                <a:gd name="connsiteY3" fmla="*/ 975043 h 975043"/>
                <a:gd name="connsiteX4" fmla="*/ 792088 w 2376264"/>
                <a:gd name="connsiteY4" fmla="*/ 975043 h 975043"/>
                <a:gd name="connsiteX5" fmla="*/ 792088 w 2376264"/>
                <a:gd name="connsiteY5" fmla="*/ 975043 h 975043"/>
                <a:gd name="connsiteX6" fmla="*/ 0 w 2376264"/>
                <a:gd name="connsiteY6" fmla="*/ 615004 h 975043"/>
                <a:gd name="connsiteX7" fmla="*/ 1080120 w 2376264"/>
                <a:gd name="connsiteY7" fmla="*/ 254963 h 975043"/>
                <a:gd name="connsiteX0" fmla="*/ 1080120 w 2376264"/>
                <a:gd name="connsiteY0" fmla="*/ 254963 h 975043"/>
                <a:gd name="connsiteX1" fmla="*/ 2088232 w 2376264"/>
                <a:gd name="connsiteY1" fmla="*/ 254963 h 975043"/>
                <a:gd name="connsiteX2" fmla="*/ 2225771 w 2376264"/>
                <a:gd name="connsiteY2" fmla="*/ 528034 h 975043"/>
                <a:gd name="connsiteX3" fmla="*/ 2376264 w 2376264"/>
                <a:gd name="connsiteY3" fmla="*/ 975043 h 975043"/>
                <a:gd name="connsiteX4" fmla="*/ 2376264 w 2376264"/>
                <a:gd name="connsiteY4" fmla="*/ 975043 h 975043"/>
                <a:gd name="connsiteX5" fmla="*/ 792088 w 2376264"/>
                <a:gd name="connsiteY5" fmla="*/ 975043 h 975043"/>
                <a:gd name="connsiteX6" fmla="*/ 792088 w 2376264"/>
                <a:gd name="connsiteY6" fmla="*/ 975043 h 975043"/>
                <a:gd name="connsiteX7" fmla="*/ 0 w 2376264"/>
                <a:gd name="connsiteY7" fmla="*/ 615004 h 975043"/>
                <a:gd name="connsiteX8" fmla="*/ 1080120 w 2376264"/>
                <a:gd name="connsiteY8" fmla="*/ 254963 h 975043"/>
                <a:gd name="connsiteX0" fmla="*/ 1080120 w 2670459"/>
                <a:gd name="connsiteY0" fmla="*/ 254963 h 975043"/>
                <a:gd name="connsiteX1" fmla="*/ 2088232 w 2670459"/>
                <a:gd name="connsiteY1" fmla="*/ 254963 h 975043"/>
                <a:gd name="connsiteX2" fmla="*/ 2225771 w 2670459"/>
                <a:gd name="connsiteY2" fmla="*/ 528034 h 975043"/>
                <a:gd name="connsiteX3" fmla="*/ 2376264 w 2670459"/>
                <a:gd name="connsiteY3" fmla="*/ 975043 h 975043"/>
                <a:gd name="connsiteX4" fmla="*/ 2376264 w 2670459"/>
                <a:gd name="connsiteY4" fmla="*/ 975043 h 975043"/>
                <a:gd name="connsiteX5" fmla="*/ 792088 w 2670459"/>
                <a:gd name="connsiteY5" fmla="*/ 975043 h 975043"/>
                <a:gd name="connsiteX6" fmla="*/ 792088 w 2670459"/>
                <a:gd name="connsiteY6" fmla="*/ 975043 h 975043"/>
                <a:gd name="connsiteX7" fmla="*/ 0 w 2670459"/>
                <a:gd name="connsiteY7" fmla="*/ 615004 h 975043"/>
                <a:gd name="connsiteX8" fmla="*/ 1080120 w 2670459"/>
                <a:gd name="connsiteY8" fmla="*/ 254963 h 975043"/>
                <a:gd name="connsiteX0" fmla="*/ 1080120 w 2670459"/>
                <a:gd name="connsiteY0" fmla="*/ 254963 h 975043"/>
                <a:gd name="connsiteX1" fmla="*/ 2088232 w 2670459"/>
                <a:gd name="connsiteY1" fmla="*/ 254963 h 975043"/>
                <a:gd name="connsiteX2" fmla="*/ 2225771 w 2670459"/>
                <a:gd name="connsiteY2" fmla="*/ 528034 h 975043"/>
                <a:gd name="connsiteX3" fmla="*/ 2376264 w 2670459"/>
                <a:gd name="connsiteY3" fmla="*/ 975043 h 975043"/>
                <a:gd name="connsiteX4" fmla="*/ 2376264 w 2670459"/>
                <a:gd name="connsiteY4" fmla="*/ 975043 h 975043"/>
                <a:gd name="connsiteX5" fmla="*/ 792088 w 2670459"/>
                <a:gd name="connsiteY5" fmla="*/ 975043 h 975043"/>
                <a:gd name="connsiteX6" fmla="*/ 792088 w 2670459"/>
                <a:gd name="connsiteY6" fmla="*/ 975043 h 975043"/>
                <a:gd name="connsiteX7" fmla="*/ 0 w 2670459"/>
                <a:gd name="connsiteY7" fmla="*/ 615004 h 975043"/>
                <a:gd name="connsiteX8" fmla="*/ 1080120 w 2670459"/>
                <a:gd name="connsiteY8" fmla="*/ 254963 h 975043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376264 w 2670459"/>
                <a:gd name="connsiteY3" fmla="*/ 975043 h 975044"/>
                <a:gd name="connsiteX4" fmla="*/ 2232248 w 2670459"/>
                <a:gd name="connsiteY4" fmla="*/ 975044 h 975044"/>
                <a:gd name="connsiteX5" fmla="*/ 792088 w 2670459"/>
                <a:gd name="connsiteY5" fmla="*/ 975043 h 975044"/>
                <a:gd name="connsiteX6" fmla="*/ 792088 w 2670459"/>
                <a:gd name="connsiteY6" fmla="*/ 975043 h 975044"/>
                <a:gd name="connsiteX7" fmla="*/ 0 w 2670459"/>
                <a:gd name="connsiteY7" fmla="*/ 615004 h 975044"/>
                <a:gd name="connsiteX8" fmla="*/ 1080120 w 2670459"/>
                <a:gd name="connsiteY8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864096 w 2454435"/>
                <a:gd name="connsiteY0" fmla="*/ 254963 h 975044"/>
                <a:gd name="connsiteX1" fmla="*/ 1872208 w 2454435"/>
                <a:gd name="connsiteY1" fmla="*/ 254963 h 975044"/>
                <a:gd name="connsiteX2" fmla="*/ 2009747 w 2454435"/>
                <a:gd name="connsiteY2" fmla="*/ 528034 h 975044"/>
                <a:gd name="connsiteX3" fmla="*/ 2016224 w 2454435"/>
                <a:gd name="connsiteY3" fmla="*/ 975044 h 975044"/>
                <a:gd name="connsiteX4" fmla="*/ 576064 w 2454435"/>
                <a:gd name="connsiteY4" fmla="*/ 975043 h 975044"/>
                <a:gd name="connsiteX5" fmla="*/ 576064 w 2454435"/>
                <a:gd name="connsiteY5" fmla="*/ 975043 h 975044"/>
                <a:gd name="connsiteX6" fmla="*/ 0 w 2454435"/>
                <a:gd name="connsiteY6" fmla="*/ 759019 h 975044"/>
                <a:gd name="connsiteX7" fmla="*/ 864096 w 2454435"/>
                <a:gd name="connsiteY7" fmla="*/ 254963 h 975044"/>
                <a:gd name="connsiteX0" fmla="*/ 887456 w 2477795"/>
                <a:gd name="connsiteY0" fmla="*/ 254963 h 978794"/>
                <a:gd name="connsiteX1" fmla="*/ 1895568 w 2477795"/>
                <a:gd name="connsiteY1" fmla="*/ 254963 h 978794"/>
                <a:gd name="connsiteX2" fmla="*/ 2033107 w 2477795"/>
                <a:gd name="connsiteY2" fmla="*/ 528034 h 978794"/>
                <a:gd name="connsiteX3" fmla="*/ 2039584 w 2477795"/>
                <a:gd name="connsiteY3" fmla="*/ 975044 h 978794"/>
                <a:gd name="connsiteX4" fmla="*/ 599424 w 2477795"/>
                <a:gd name="connsiteY4" fmla="*/ 975043 h 978794"/>
                <a:gd name="connsiteX5" fmla="*/ 599424 w 2477795"/>
                <a:gd name="connsiteY5" fmla="*/ 975043 h 978794"/>
                <a:gd name="connsiteX6" fmla="*/ 23360 w 2477795"/>
                <a:gd name="connsiteY6" fmla="*/ 759019 h 978794"/>
                <a:gd name="connsiteX7" fmla="*/ 887456 w 2477795"/>
                <a:gd name="connsiteY7" fmla="*/ 254963 h 978794"/>
                <a:gd name="connsiteX0" fmla="*/ 887456 w 2477795"/>
                <a:gd name="connsiteY0" fmla="*/ 254963 h 978794"/>
                <a:gd name="connsiteX1" fmla="*/ 1895568 w 2477795"/>
                <a:gd name="connsiteY1" fmla="*/ 254963 h 978794"/>
                <a:gd name="connsiteX2" fmla="*/ 2033107 w 2477795"/>
                <a:gd name="connsiteY2" fmla="*/ 528034 h 978794"/>
                <a:gd name="connsiteX3" fmla="*/ 2039584 w 2477795"/>
                <a:gd name="connsiteY3" fmla="*/ 975044 h 978794"/>
                <a:gd name="connsiteX4" fmla="*/ 599424 w 2477795"/>
                <a:gd name="connsiteY4" fmla="*/ 975043 h 978794"/>
                <a:gd name="connsiteX5" fmla="*/ 599424 w 2477795"/>
                <a:gd name="connsiteY5" fmla="*/ 975043 h 978794"/>
                <a:gd name="connsiteX6" fmla="*/ 23360 w 2477795"/>
                <a:gd name="connsiteY6" fmla="*/ 759019 h 978794"/>
                <a:gd name="connsiteX7" fmla="*/ 887456 w 2477795"/>
                <a:gd name="connsiteY7" fmla="*/ 254963 h 978794"/>
                <a:gd name="connsiteX0" fmla="*/ 893459 w 2483798"/>
                <a:gd name="connsiteY0" fmla="*/ 254963 h 978794"/>
                <a:gd name="connsiteX1" fmla="*/ 1901571 w 2483798"/>
                <a:gd name="connsiteY1" fmla="*/ 254963 h 978794"/>
                <a:gd name="connsiteX2" fmla="*/ 2039110 w 2483798"/>
                <a:gd name="connsiteY2" fmla="*/ 528034 h 978794"/>
                <a:gd name="connsiteX3" fmla="*/ 2045587 w 2483798"/>
                <a:gd name="connsiteY3" fmla="*/ 975044 h 978794"/>
                <a:gd name="connsiteX4" fmla="*/ 605427 w 2483798"/>
                <a:gd name="connsiteY4" fmla="*/ 975043 h 978794"/>
                <a:gd name="connsiteX5" fmla="*/ 605427 w 2483798"/>
                <a:gd name="connsiteY5" fmla="*/ 975043 h 978794"/>
                <a:gd name="connsiteX6" fmla="*/ 29363 w 2483798"/>
                <a:gd name="connsiteY6" fmla="*/ 759019 h 978794"/>
                <a:gd name="connsiteX7" fmla="*/ 429251 w 2483798"/>
                <a:gd name="connsiteY7" fmla="*/ 399245 h 978794"/>
                <a:gd name="connsiteX8" fmla="*/ 893459 w 2483798"/>
                <a:gd name="connsiteY8" fmla="*/ 254963 h 978794"/>
                <a:gd name="connsiteX0" fmla="*/ 927802 w 2518141"/>
                <a:gd name="connsiteY0" fmla="*/ 254963 h 978794"/>
                <a:gd name="connsiteX1" fmla="*/ 1935914 w 2518141"/>
                <a:gd name="connsiteY1" fmla="*/ 254963 h 978794"/>
                <a:gd name="connsiteX2" fmla="*/ 2073453 w 2518141"/>
                <a:gd name="connsiteY2" fmla="*/ 528034 h 978794"/>
                <a:gd name="connsiteX3" fmla="*/ 2079930 w 2518141"/>
                <a:gd name="connsiteY3" fmla="*/ 975044 h 978794"/>
                <a:gd name="connsiteX4" fmla="*/ 639770 w 2518141"/>
                <a:gd name="connsiteY4" fmla="*/ 975043 h 978794"/>
                <a:gd name="connsiteX5" fmla="*/ 639770 w 2518141"/>
                <a:gd name="connsiteY5" fmla="*/ 975043 h 978794"/>
                <a:gd name="connsiteX6" fmla="*/ 63706 w 2518141"/>
                <a:gd name="connsiteY6" fmla="*/ 759019 h 978794"/>
                <a:gd name="connsiteX7" fmla="*/ 257532 w 2518141"/>
                <a:gd name="connsiteY7" fmla="*/ 553791 h 978794"/>
                <a:gd name="connsiteX8" fmla="*/ 463594 w 2518141"/>
                <a:gd name="connsiteY8" fmla="*/ 399245 h 978794"/>
                <a:gd name="connsiteX9" fmla="*/ 927802 w 2518141"/>
                <a:gd name="connsiteY9" fmla="*/ 254963 h 978794"/>
                <a:gd name="connsiteX0" fmla="*/ 927802 w 2518141"/>
                <a:gd name="connsiteY0" fmla="*/ 254963 h 978794"/>
                <a:gd name="connsiteX1" fmla="*/ 1935914 w 2518141"/>
                <a:gd name="connsiteY1" fmla="*/ 254963 h 978794"/>
                <a:gd name="connsiteX2" fmla="*/ 2073453 w 2518141"/>
                <a:gd name="connsiteY2" fmla="*/ 528034 h 978794"/>
                <a:gd name="connsiteX3" fmla="*/ 2079930 w 2518141"/>
                <a:gd name="connsiteY3" fmla="*/ 975044 h 978794"/>
                <a:gd name="connsiteX4" fmla="*/ 639770 w 2518141"/>
                <a:gd name="connsiteY4" fmla="*/ 975043 h 978794"/>
                <a:gd name="connsiteX5" fmla="*/ 639770 w 2518141"/>
                <a:gd name="connsiteY5" fmla="*/ 975043 h 978794"/>
                <a:gd name="connsiteX6" fmla="*/ 63706 w 2518141"/>
                <a:gd name="connsiteY6" fmla="*/ 759019 h 978794"/>
                <a:gd name="connsiteX7" fmla="*/ 257532 w 2518141"/>
                <a:gd name="connsiteY7" fmla="*/ 553791 h 978794"/>
                <a:gd name="connsiteX8" fmla="*/ 463594 w 2518141"/>
                <a:gd name="connsiteY8" fmla="*/ 399245 h 978794"/>
                <a:gd name="connsiteX9" fmla="*/ 618142 w 2518141"/>
                <a:gd name="connsiteY9" fmla="*/ 334850 h 978794"/>
                <a:gd name="connsiteX10" fmla="*/ 927802 w 2518141"/>
                <a:gd name="connsiteY10" fmla="*/ 254963 h 978794"/>
                <a:gd name="connsiteX0" fmla="*/ 927802 w 2518141"/>
                <a:gd name="connsiteY0" fmla="*/ 324522 h 1048353"/>
                <a:gd name="connsiteX1" fmla="*/ 1935914 w 2518141"/>
                <a:gd name="connsiteY1" fmla="*/ 324522 h 1048353"/>
                <a:gd name="connsiteX2" fmla="*/ 2073453 w 2518141"/>
                <a:gd name="connsiteY2" fmla="*/ 597593 h 1048353"/>
                <a:gd name="connsiteX3" fmla="*/ 2079930 w 2518141"/>
                <a:gd name="connsiteY3" fmla="*/ 1044603 h 1048353"/>
                <a:gd name="connsiteX4" fmla="*/ 639770 w 2518141"/>
                <a:gd name="connsiteY4" fmla="*/ 1044602 h 1048353"/>
                <a:gd name="connsiteX5" fmla="*/ 639770 w 2518141"/>
                <a:gd name="connsiteY5" fmla="*/ 1044602 h 1048353"/>
                <a:gd name="connsiteX6" fmla="*/ 63706 w 2518141"/>
                <a:gd name="connsiteY6" fmla="*/ 828578 h 1048353"/>
                <a:gd name="connsiteX7" fmla="*/ 257532 w 2518141"/>
                <a:gd name="connsiteY7" fmla="*/ 623350 h 1048353"/>
                <a:gd name="connsiteX8" fmla="*/ 567763 w 2518141"/>
                <a:gd name="connsiteY8" fmla="*/ 36490 h 1048353"/>
                <a:gd name="connsiteX9" fmla="*/ 618142 w 2518141"/>
                <a:gd name="connsiteY9" fmla="*/ 404409 h 1048353"/>
                <a:gd name="connsiteX10" fmla="*/ 927802 w 2518141"/>
                <a:gd name="connsiteY10" fmla="*/ 324522 h 1048353"/>
                <a:gd name="connsiteX0" fmla="*/ 927802 w 2518141"/>
                <a:gd name="connsiteY0" fmla="*/ 310722 h 1034553"/>
                <a:gd name="connsiteX1" fmla="*/ 1935914 w 2518141"/>
                <a:gd name="connsiteY1" fmla="*/ 310722 h 1034553"/>
                <a:gd name="connsiteX2" fmla="*/ 2073453 w 2518141"/>
                <a:gd name="connsiteY2" fmla="*/ 583793 h 1034553"/>
                <a:gd name="connsiteX3" fmla="*/ 2079930 w 2518141"/>
                <a:gd name="connsiteY3" fmla="*/ 1030803 h 1034553"/>
                <a:gd name="connsiteX4" fmla="*/ 639770 w 2518141"/>
                <a:gd name="connsiteY4" fmla="*/ 1030802 h 1034553"/>
                <a:gd name="connsiteX5" fmla="*/ 639770 w 2518141"/>
                <a:gd name="connsiteY5" fmla="*/ 1030802 h 1034553"/>
                <a:gd name="connsiteX6" fmla="*/ 63706 w 2518141"/>
                <a:gd name="connsiteY6" fmla="*/ 814778 h 1034553"/>
                <a:gd name="connsiteX7" fmla="*/ 351739 w 2518141"/>
                <a:gd name="connsiteY7" fmla="*/ 526747 h 1034553"/>
                <a:gd name="connsiteX8" fmla="*/ 567763 w 2518141"/>
                <a:gd name="connsiteY8" fmla="*/ 22690 h 1034553"/>
                <a:gd name="connsiteX9" fmla="*/ 618142 w 2518141"/>
                <a:gd name="connsiteY9" fmla="*/ 390609 h 1034553"/>
                <a:gd name="connsiteX10" fmla="*/ 927802 w 2518141"/>
                <a:gd name="connsiteY10" fmla="*/ 310722 h 1034553"/>
                <a:gd name="connsiteX0" fmla="*/ 855793 w 2446132"/>
                <a:gd name="connsiteY0" fmla="*/ 310722 h 1034554"/>
                <a:gd name="connsiteX1" fmla="*/ 1863905 w 2446132"/>
                <a:gd name="connsiteY1" fmla="*/ 310722 h 1034554"/>
                <a:gd name="connsiteX2" fmla="*/ 2001444 w 2446132"/>
                <a:gd name="connsiteY2" fmla="*/ 583793 h 1034554"/>
                <a:gd name="connsiteX3" fmla="*/ 2007921 w 2446132"/>
                <a:gd name="connsiteY3" fmla="*/ 1030803 h 1034554"/>
                <a:gd name="connsiteX4" fmla="*/ 567761 w 2446132"/>
                <a:gd name="connsiteY4" fmla="*/ 1030802 h 1034554"/>
                <a:gd name="connsiteX5" fmla="*/ 567761 w 2446132"/>
                <a:gd name="connsiteY5" fmla="*/ 1030802 h 1034554"/>
                <a:gd name="connsiteX6" fmla="*/ 63706 w 2446132"/>
                <a:gd name="connsiteY6" fmla="*/ 814779 h 1034554"/>
                <a:gd name="connsiteX7" fmla="*/ 279730 w 2446132"/>
                <a:gd name="connsiteY7" fmla="*/ 526747 h 1034554"/>
                <a:gd name="connsiteX8" fmla="*/ 495754 w 2446132"/>
                <a:gd name="connsiteY8" fmla="*/ 22690 h 1034554"/>
                <a:gd name="connsiteX9" fmla="*/ 546133 w 2446132"/>
                <a:gd name="connsiteY9" fmla="*/ 390609 h 1034554"/>
                <a:gd name="connsiteX10" fmla="*/ 855793 w 2446132"/>
                <a:gd name="connsiteY10" fmla="*/ 310722 h 1034554"/>
                <a:gd name="connsiteX0" fmla="*/ 855793 w 2446132"/>
                <a:gd name="connsiteY0" fmla="*/ 526746 h 1250578"/>
                <a:gd name="connsiteX1" fmla="*/ 1863905 w 2446132"/>
                <a:gd name="connsiteY1" fmla="*/ 526746 h 1250578"/>
                <a:gd name="connsiteX2" fmla="*/ 2001444 w 2446132"/>
                <a:gd name="connsiteY2" fmla="*/ 799817 h 1250578"/>
                <a:gd name="connsiteX3" fmla="*/ 2007921 w 2446132"/>
                <a:gd name="connsiteY3" fmla="*/ 1246827 h 1250578"/>
                <a:gd name="connsiteX4" fmla="*/ 567761 w 2446132"/>
                <a:gd name="connsiteY4" fmla="*/ 1246826 h 1250578"/>
                <a:gd name="connsiteX5" fmla="*/ 567761 w 2446132"/>
                <a:gd name="connsiteY5" fmla="*/ 1246826 h 1250578"/>
                <a:gd name="connsiteX6" fmla="*/ 63706 w 2446132"/>
                <a:gd name="connsiteY6" fmla="*/ 1030803 h 1250578"/>
                <a:gd name="connsiteX7" fmla="*/ 279730 w 2446132"/>
                <a:gd name="connsiteY7" fmla="*/ 742771 h 1250578"/>
                <a:gd name="connsiteX8" fmla="*/ 567761 w 2446132"/>
                <a:gd name="connsiteY8" fmla="*/ 22690 h 1250578"/>
                <a:gd name="connsiteX9" fmla="*/ 546133 w 2446132"/>
                <a:gd name="connsiteY9" fmla="*/ 606633 h 1250578"/>
                <a:gd name="connsiteX10" fmla="*/ 855793 w 2446132"/>
                <a:gd name="connsiteY10" fmla="*/ 526746 h 1250578"/>
                <a:gd name="connsiteX0" fmla="*/ 855793 w 2446132"/>
                <a:gd name="connsiteY0" fmla="*/ 526746 h 1250578"/>
                <a:gd name="connsiteX1" fmla="*/ 1863905 w 2446132"/>
                <a:gd name="connsiteY1" fmla="*/ 526746 h 1250578"/>
                <a:gd name="connsiteX2" fmla="*/ 2001444 w 2446132"/>
                <a:gd name="connsiteY2" fmla="*/ 799817 h 1250578"/>
                <a:gd name="connsiteX3" fmla="*/ 2007921 w 2446132"/>
                <a:gd name="connsiteY3" fmla="*/ 1246827 h 1250578"/>
                <a:gd name="connsiteX4" fmla="*/ 567761 w 2446132"/>
                <a:gd name="connsiteY4" fmla="*/ 1246826 h 1250578"/>
                <a:gd name="connsiteX5" fmla="*/ 567761 w 2446132"/>
                <a:gd name="connsiteY5" fmla="*/ 1246826 h 1250578"/>
                <a:gd name="connsiteX6" fmla="*/ 63706 w 2446132"/>
                <a:gd name="connsiteY6" fmla="*/ 1030803 h 1250578"/>
                <a:gd name="connsiteX7" fmla="*/ 279730 w 2446132"/>
                <a:gd name="connsiteY7" fmla="*/ 742771 h 1250578"/>
                <a:gd name="connsiteX8" fmla="*/ 567761 w 2446132"/>
                <a:gd name="connsiteY8" fmla="*/ 22690 h 1250578"/>
                <a:gd name="connsiteX9" fmla="*/ 546133 w 2446132"/>
                <a:gd name="connsiteY9" fmla="*/ 606633 h 1250578"/>
                <a:gd name="connsiteX10" fmla="*/ 855793 w 2446132"/>
                <a:gd name="connsiteY10" fmla="*/ 526746 h 1250578"/>
                <a:gd name="connsiteX0" fmla="*/ 855793 w 2446132"/>
                <a:gd name="connsiteY0" fmla="*/ 548110 h 1271942"/>
                <a:gd name="connsiteX1" fmla="*/ 1863905 w 2446132"/>
                <a:gd name="connsiteY1" fmla="*/ 548110 h 1271942"/>
                <a:gd name="connsiteX2" fmla="*/ 2001444 w 2446132"/>
                <a:gd name="connsiteY2" fmla="*/ 821181 h 1271942"/>
                <a:gd name="connsiteX3" fmla="*/ 2007921 w 2446132"/>
                <a:gd name="connsiteY3" fmla="*/ 1268191 h 1271942"/>
                <a:gd name="connsiteX4" fmla="*/ 567761 w 2446132"/>
                <a:gd name="connsiteY4" fmla="*/ 1268190 h 1271942"/>
                <a:gd name="connsiteX5" fmla="*/ 567761 w 2446132"/>
                <a:gd name="connsiteY5" fmla="*/ 1268190 h 1271942"/>
                <a:gd name="connsiteX6" fmla="*/ 63706 w 2446132"/>
                <a:gd name="connsiteY6" fmla="*/ 1052167 h 1271942"/>
                <a:gd name="connsiteX7" fmla="*/ 279730 w 2446132"/>
                <a:gd name="connsiteY7" fmla="*/ 764135 h 1271942"/>
                <a:gd name="connsiteX8" fmla="*/ 567761 w 2446132"/>
                <a:gd name="connsiteY8" fmla="*/ 44054 h 1271942"/>
                <a:gd name="connsiteX9" fmla="*/ 546133 w 2446132"/>
                <a:gd name="connsiteY9" fmla="*/ 627997 h 1271942"/>
                <a:gd name="connsiteX10" fmla="*/ 855793 w 2446132"/>
                <a:gd name="connsiteY10" fmla="*/ 548110 h 1271942"/>
                <a:gd name="connsiteX0" fmla="*/ 855793 w 2446132"/>
                <a:gd name="connsiteY0" fmla="*/ 548110 h 1271942"/>
                <a:gd name="connsiteX1" fmla="*/ 1863905 w 2446132"/>
                <a:gd name="connsiteY1" fmla="*/ 548110 h 1271942"/>
                <a:gd name="connsiteX2" fmla="*/ 2001444 w 2446132"/>
                <a:gd name="connsiteY2" fmla="*/ 821181 h 1271942"/>
                <a:gd name="connsiteX3" fmla="*/ 2007921 w 2446132"/>
                <a:gd name="connsiteY3" fmla="*/ 1268191 h 1271942"/>
                <a:gd name="connsiteX4" fmla="*/ 567761 w 2446132"/>
                <a:gd name="connsiteY4" fmla="*/ 1268190 h 1271942"/>
                <a:gd name="connsiteX5" fmla="*/ 567761 w 2446132"/>
                <a:gd name="connsiteY5" fmla="*/ 1268190 h 1271942"/>
                <a:gd name="connsiteX6" fmla="*/ 63706 w 2446132"/>
                <a:gd name="connsiteY6" fmla="*/ 1052167 h 1271942"/>
                <a:gd name="connsiteX7" fmla="*/ 279730 w 2446132"/>
                <a:gd name="connsiteY7" fmla="*/ 764135 h 1271942"/>
                <a:gd name="connsiteX8" fmla="*/ 567761 w 2446132"/>
                <a:gd name="connsiteY8" fmla="*/ 44054 h 1271942"/>
                <a:gd name="connsiteX9" fmla="*/ 546133 w 2446132"/>
                <a:gd name="connsiteY9" fmla="*/ 627997 h 1271942"/>
                <a:gd name="connsiteX10" fmla="*/ 649163 w 2446132"/>
                <a:gd name="connsiteY10" fmla="*/ 615118 h 1271942"/>
                <a:gd name="connsiteX11" fmla="*/ 855793 w 2446132"/>
                <a:gd name="connsiteY11" fmla="*/ 548110 h 1271942"/>
                <a:gd name="connsiteX0" fmla="*/ 855793 w 2446132"/>
                <a:gd name="connsiteY0" fmla="*/ 589379 h 1313211"/>
                <a:gd name="connsiteX1" fmla="*/ 1863905 w 2446132"/>
                <a:gd name="connsiteY1" fmla="*/ 589379 h 1313211"/>
                <a:gd name="connsiteX2" fmla="*/ 2001444 w 2446132"/>
                <a:gd name="connsiteY2" fmla="*/ 862450 h 1313211"/>
                <a:gd name="connsiteX3" fmla="*/ 2007921 w 2446132"/>
                <a:gd name="connsiteY3" fmla="*/ 1309460 h 1313211"/>
                <a:gd name="connsiteX4" fmla="*/ 567761 w 2446132"/>
                <a:gd name="connsiteY4" fmla="*/ 1309459 h 1313211"/>
                <a:gd name="connsiteX5" fmla="*/ 567761 w 2446132"/>
                <a:gd name="connsiteY5" fmla="*/ 1309459 h 1313211"/>
                <a:gd name="connsiteX6" fmla="*/ 63706 w 2446132"/>
                <a:gd name="connsiteY6" fmla="*/ 1093436 h 1313211"/>
                <a:gd name="connsiteX7" fmla="*/ 279730 w 2446132"/>
                <a:gd name="connsiteY7" fmla="*/ 805404 h 1313211"/>
                <a:gd name="connsiteX8" fmla="*/ 567761 w 2446132"/>
                <a:gd name="connsiteY8" fmla="*/ 85323 h 1313211"/>
                <a:gd name="connsiteX9" fmla="*/ 546133 w 2446132"/>
                <a:gd name="connsiteY9" fmla="*/ 669266 h 1313211"/>
                <a:gd name="connsiteX10" fmla="*/ 783785 w 2446132"/>
                <a:gd name="connsiteY10" fmla="*/ 13315 h 1313211"/>
                <a:gd name="connsiteX11" fmla="*/ 855793 w 2446132"/>
                <a:gd name="connsiteY11" fmla="*/ 589379 h 1313211"/>
                <a:gd name="connsiteX0" fmla="*/ 855793 w 2446132"/>
                <a:gd name="connsiteY0" fmla="*/ 589379 h 1313211"/>
                <a:gd name="connsiteX1" fmla="*/ 1863905 w 2446132"/>
                <a:gd name="connsiteY1" fmla="*/ 589379 h 1313211"/>
                <a:gd name="connsiteX2" fmla="*/ 2001444 w 2446132"/>
                <a:gd name="connsiteY2" fmla="*/ 862450 h 1313211"/>
                <a:gd name="connsiteX3" fmla="*/ 2007921 w 2446132"/>
                <a:gd name="connsiteY3" fmla="*/ 1309460 h 1313211"/>
                <a:gd name="connsiteX4" fmla="*/ 567761 w 2446132"/>
                <a:gd name="connsiteY4" fmla="*/ 1309459 h 1313211"/>
                <a:gd name="connsiteX5" fmla="*/ 567761 w 2446132"/>
                <a:gd name="connsiteY5" fmla="*/ 1309459 h 1313211"/>
                <a:gd name="connsiteX6" fmla="*/ 63706 w 2446132"/>
                <a:gd name="connsiteY6" fmla="*/ 1093436 h 1313211"/>
                <a:gd name="connsiteX7" fmla="*/ 279730 w 2446132"/>
                <a:gd name="connsiteY7" fmla="*/ 805404 h 1313211"/>
                <a:gd name="connsiteX8" fmla="*/ 567761 w 2446132"/>
                <a:gd name="connsiteY8" fmla="*/ 85323 h 1313211"/>
                <a:gd name="connsiteX9" fmla="*/ 546133 w 2446132"/>
                <a:gd name="connsiteY9" fmla="*/ 669266 h 1313211"/>
                <a:gd name="connsiteX10" fmla="*/ 783785 w 2446132"/>
                <a:gd name="connsiteY10" fmla="*/ 13315 h 1313211"/>
                <a:gd name="connsiteX11" fmla="*/ 855793 w 2446132"/>
                <a:gd name="connsiteY11" fmla="*/ 589379 h 1313211"/>
                <a:gd name="connsiteX0" fmla="*/ 855793 w 2446132"/>
                <a:gd name="connsiteY0" fmla="*/ 616008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546133 w 2446132"/>
                <a:gd name="connsiteY9" fmla="*/ 695895 h 1339840"/>
                <a:gd name="connsiteX10" fmla="*/ 783785 w 2446132"/>
                <a:gd name="connsiteY10" fmla="*/ 39944 h 1339840"/>
                <a:gd name="connsiteX11" fmla="*/ 855793 w 2446132"/>
                <a:gd name="connsiteY11" fmla="*/ 616008 h 1339840"/>
                <a:gd name="connsiteX0" fmla="*/ 855793 w 2446132"/>
                <a:gd name="connsiteY0" fmla="*/ 616008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546133 w 2446132"/>
                <a:gd name="connsiteY9" fmla="*/ 695895 h 1339840"/>
                <a:gd name="connsiteX10" fmla="*/ 783785 w 2446132"/>
                <a:gd name="connsiteY10" fmla="*/ 39944 h 1339840"/>
                <a:gd name="connsiteX11" fmla="*/ 855793 w 2446132"/>
                <a:gd name="connsiteY11" fmla="*/ 616008 h 1339840"/>
                <a:gd name="connsiteX0" fmla="*/ 783785 w 2446132"/>
                <a:gd name="connsiteY0" fmla="*/ 616009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546133 w 2446132"/>
                <a:gd name="connsiteY9" fmla="*/ 695895 h 1339840"/>
                <a:gd name="connsiteX10" fmla="*/ 783785 w 2446132"/>
                <a:gd name="connsiteY10" fmla="*/ 39944 h 1339840"/>
                <a:gd name="connsiteX11" fmla="*/ 783785 w 2446132"/>
                <a:gd name="connsiteY11" fmla="*/ 616009 h 1339840"/>
                <a:gd name="connsiteX0" fmla="*/ 783785 w 2446132"/>
                <a:gd name="connsiteY0" fmla="*/ 616009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495753 w 2446132"/>
                <a:gd name="connsiteY9" fmla="*/ 688017 h 1339840"/>
                <a:gd name="connsiteX10" fmla="*/ 783785 w 2446132"/>
                <a:gd name="connsiteY10" fmla="*/ 39944 h 1339840"/>
                <a:gd name="connsiteX11" fmla="*/ 783785 w 2446132"/>
                <a:gd name="connsiteY11" fmla="*/ 616009 h 1339840"/>
                <a:gd name="connsiteX0" fmla="*/ 711777 w 2446132"/>
                <a:gd name="connsiteY0" fmla="*/ 760025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495753 w 2446132"/>
                <a:gd name="connsiteY9" fmla="*/ 688017 h 1339840"/>
                <a:gd name="connsiteX10" fmla="*/ 783785 w 2446132"/>
                <a:gd name="connsiteY10" fmla="*/ 39944 h 1339840"/>
                <a:gd name="connsiteX11" fmla="*/ 711777 w 2446132"/>
                <a:gd name="connsiteY11" fmla="*/ 760025 h 1339840"/>
                <a:gd name="connsiteX0" fmla="*/ 711777 w 2446132"/>
                <a:gd name="connsiteY0" fmla="*/ 692127 h 1271942"/>
                <a:gd name="connsiteX1" fmla="*/ 1863905 w 2446132"/>
                <a:gd name="connsiteY1" fmla="*/ 548110 h 1271942"/>
                <a:gd name="connsiteX2" fmla="*/ 2001444 w 2446132"/>
                <a:gd name="connsiteY2" fmla="*/ 821181 h 1271942"/>
                <a:gd name="connsiteX3" fmla="*/ 2007921 w 2446132"/>
                <a:gd name="connsiteY3" fmla="*/ 1268191 h 1271942"/>
                <a:gd name="connsiteX4" fmla="*/ 567761 w 2446132"/>
                <a:gd name="connsiteY4" fmla="*/ 1268190 h 1271942"/>
                <a:gd name="connsiteX5" fmla="*/ 567761 w 2446132"/>
                <a:gd name="connsiteY5" fmla="*/ 1268190 h 1271942"/>
                <a:gd name="connsiteX6" fmla="*/ 63706 w 2446132"/>
                <a:gd name="connsiteY6" fmla="*/ 1052167 h 1271942"/>
                <a:gd name="connsiteX7" fmla="*/ 279730 w 2446132"/>
                <a:gd name="connsiteY7" fmla="*/ 764135 h 1271942"/>
                <a:gd name="connsiteX8" fmla="*/ 567761 w 2446132"/>
                <a:gd name="connsiteY8" fmla="*/ 44054 h 1271942"/>
                <a:gd name="connsiteX9" fmla="*/ 495753 w 2446132"/>
                <a:gd name="connsiteY9" fmla="*/ 620119 h 1271942"/>
                <a:gd name="connsiteX10" fmla="*/ 855793 w 2446132"/>
                <a:gd name="connsiteY10" fmla="*/ 116063 h 1271942"/>
                <a:gd name="connsiteX11" fmla="*/ 711777 w 2446132"/>
                <a:gd name="connsiteY11" fmla="*/ 692127 h 1271942"/>
                <a:gd name="connsiteX0" fmla="*/ 711777 w 2446132"/>
                <a:gd name="connsiteY0" fmla="*/ 620118 h 1199933"/>
                <a:gd name="connsiteX1" fmla="*/ 1863905 w 2446132"/>
                <a:gd name="connsiteY1" fmla="*/ 476101 h 1199933"/>
                <a:gd name="connsiteX2" fmla="*/ 2001444 w 2446132"/>
                <a:gd name="connsiteY2" fmla="*/ 749172 h 1199933"/>
                <a:gd name="connsiteX3" fmla="*/ 2007921 w 2446132"/>
                <a:gd name="connsiteY3" fmla="*/ 1196182 h 1199933"/>
                <a:gd name="connsiteX4" fmla="*/ 567761 w 2446132"/>
                <a:gd name="connsiteY4" fmla="*/ 1196181 h 1199933"/>
                <a:gd name="connsiteX5" fmla="*/ 567761 w 2446132"/>
                <a:gd name="connsiteY5" fmla="*/ 1196181 h 1199933"/>
                <a:gd name="connsiteX6" fmla="*/ 63706 w 2446132"/>
                <a:gd name="connsiteY6" fmla="*/ 980158 h 1199933"/>
                <a:gd name="connsiteX7" fmla="*/ 279730 w 2446132"/>
                <a:gd name="connsiteY7" fmla="*/ 692126 h 1199933"/>
                <a:gd name="connsiteX8" fmla="*/ 567761 w 2446132"/>
                <a:gd name="connsiteY8" fmla="*/ 44054 h 1199933"/>
                <a:gd name="connsiteX9" fmla="*/ 495753 w 2446132"/>
                <a:gd name="connsiteY9" fmla="*/ 548110 h 1199933"/>
                <a:gd name="connsiteX10" fmla="*/ 855793 w 2446132"/>
                <a:gd name="connsiteY10" fmla="*/ 44054 h 1199933"/>
                <a:gd name="connsiteX11" fmla="*/ 711777 w 2446132"/>
                <a:gd name="connsiteY11" fmla="*/ 620118 h 1199933"/>
                <a:gd name="connsiteX0" fmla="*/ 711777 w 2446132"/>
                <a:gd name="connsiteY0" fmla="*/ 620118 h 1199933"/>
                <a:gd name="connsiteX1" fmla="*/ 1863905 w 2446132"/>
                <a:gd name="connsiteY1" fmla="*/ 476101 h 1199933"/>
                <a:gd name="connsiteX2" fmla="*/ 2001444 w 2446132"/>
                <a:gd name="connsiteY2" fmla="*/ 749172 h 1199933"/>
                <a:gd name="connsiteX3" fmla="*/ 2007921 w 2446132"/>
                <a:gd name="connsiteY3" fmla="*/ 1196182 h 1199933"/>
                <a:gd name="connsiteX4" fmla="*/ 567761 w 2446132"/>
                <a:gd name="connsiteY4" fmla="*/ 1196181 h 1199933"/>
                <a:gd name="connsiteX5" fmla="*/ 567761 w 2446132"/>
                <a:gd name="connsiteY5" fmla="*/ 1196181 h 1199933"/>
                <a:gd name="connsiteX6" fmla="*/ 63706 w 2446132"/>
                <a:gd name="connsiteY6" fmla="*/ 980158 h 1199933"/>
                <a:gd name="connsiteX7" fmla="*/ 279730 w 2446132"/>
                <a:gd name="connsiteY7" fmla="*/ 692126 h 1199933"/>
                <a:gd name="connsiteX8" fmla="*/ 567761 w 2446132"/>
                <a:gd name="connsiteY8" fmla="*/ 44054 h 1199933"/>
                <a:gd name="connsiteX9" fmla="*/ 495753 w 2446132"/>
                <a:gd name="connsiteY9" fmla="*/ 548110 h 1199933"/>
                <a:gd name="connsiteX10" fmla="*/ 855793 w 2446132"/>
                <a:gd name="connsiteY10" fmla="*/ 44054 h 1199933"/>
                <a:gd name="connsiteX11" fmla="*/ 711777 w 2446132"/>
                <a:gd name="connsiteY11" fmla="*/ 620118 h 1199933"/>
                <a:gd name="connsiteX0" fmla="*/ 639770 w 2374125"/>
                <a:gd name="connsiteY0" fmla="*/ 620118 h 1271941"/>
                <a:gd name="connsiteX1" fmla="*/ 1791898 w 2374125"/>
                <a:gd name="connsiteY1" fmla="*/ 476101 h 1271941"/>
                <a:gd name="connsiteX2" fmla="*/ 1929437 w 2374125"/>
                <a:gd name="connsiteY2" fmla="*/ 749172 h 1271941"/>
                <a:gd name="connsiteX3" fmla="*/ 1935914 w 2374125"/>
                <a:gd name="connsiteY3" fmla="*/ 1196182 h 1271941"/>
                <a:gd name="connsiteX4" fmla="*/ 495754 w 2374125"/>
                <a:gd name="connsiteY4" fmla="*/ 1196181 h 1271941"/>
                <a:gd name="connsiteX5" fmla="*/ 495754 w 2374125"/>
                <a:gd name="connsiteY5" fmla="*/ 1196181 h 1271941"/>
                <a:gd name="connsiteX6" fmla="*/ 63706 w 2374125"/>
                <a:gd name="connsiteY6" fmla="*/ 1052166 h 1271941"/>
                <a:gd name="connsiteX7" fmla="*/ 207723 w 2374125"/>
                <a:gd name="connsiteY7" fmla="*/ 692126 h 1271941"/>
                <a:gd name="connsiteX8" fmla="*/ 495754 w 2374125"/>
                <a:gd name="connsiteY8" fmla="*/ 44054 h 1271941"/>
                <a:gd name="connsiteX9" fmla="*/ 423746 w 2374125"/>
                <a:gd name="connsiteY9" fmla="*/ 548110 h 1271941"/>
                <a:gd name="connsiteX10" fmla="*/ 783786 w 2374125"/>
                <a:gd name="connsiteY10" fmla="*/ 44054 h 1271941"/>
                <a:gd name="connsiteX11" fmla="*/ 639770 w 2374125"/>
                <a:gd name="connsiteY11" fmla="*/ 620118 h 1271941"/>
                <a:gd name="connsiteX0" fmla="*/ 639770 w 2374125"/>
                <a:gd name="connsiteY0" fmla="*/ 620118 h 1199933"/>
                <a:gd name="connsiteX1" fmla="*/ 1791898 w 2374125"/>
                <a:gd name="connsiteY1" fmla="*/ 476101 h 1199933"/>
                <a:gd name="connsiteX2" fmla="*/ 1929437 w 2374125"/>
                <a:gd name="connsiteY2" fmla="*/ 749172 h 1199933"/>
                <a:gd name="connsiteX3" fmla="*/ 1935914 w 2374125"/>
                <a:gd name="connsiteY3" fmla="*/ 1196182 h 1199933"/>
                <a:gd name="connsiteX4" fmla="*/ 495754 w 2374125"/>
                <a:gd name="connsiteY4" fmla="*/ 1196181 h 1199933"/>
                <a:gd name="connsiteX5" fmla="*/ 495754 w 2374125"/>
                <a:gd name="connsiteY5" fmla="*/ 1196181 h 1199933"/>
                <a:gd name="connsiteX6" fmla="*/ 63706 w 2374125"/>
                <a:gd name="connsiteY6" fmla="*/ 980158 h 1199933"/>
                <a:gd name="connsiteX7" fmla="*/ 207723 w 2374125"/>
                <a:gd name="connsiteY7" fmla="*/ 692126 h 1199933"/>
                <a:gd name="connsiteX8" fmla="*/ 495754 w 2374125"/>
                <a:gd name="connsiteY8" fmla="*/ 44054 h 1199933"/>
                <a:gd name="connsiteX9" fmla="*/ 423746 w 2374125"/>
                <a:gd name="connsiteY9" fmla="*/ 548110 h 1199933"/>
                <a:gd name="connsiteX10" fmla="*/ 783786 w 2374125"/>
                <a:gd name="connsiteY10" fmla="*/ 44054 h 1199933"/>
                <a:gd name="connsiteX11" fmla="*/ 639770 w 2374125"/>
                <a:gd name="connsiteY11" fmla="*/ 620118 h 1199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374125" h="1199933">
                  <a:moveTo>
                    <a:pt x="639770" y="620118"/>
                  </a:moveTo>
                  <a:cubicBezTo>
                    <a:pt x="872776" y="455307"/>
                    <a:pt x="1327641" y="221138"/>
                    <a:pt x="1791898" y="476101"/>
                  </a:cubicBezTo>
                  <a:cubicBezTo>
                    <a:pt x="1975283" y="265911"/>
                    <a:pt x="2374125" y="542504"/>
                    <a:pt x="1929437" y="749172"/>
                  </a:cubicBezTo>
                  <a:cubicBezTo>
                    <a:pt x="2002393" y="893744"/>
                    <a:pt x="2026749" y="989718"/>
                    <a:pt x="1935914" y="1196182"/>
                  </a:cubicBezTo>
                  <a:lnTo>
                    <a:pt x="495754" y="1196181"/>
                  </a:lnTo>
                  <a:lnTo>
                    <a:pt x="495754" y="1196181"/>
                  </a:lnTo>
                  <a:cubicBezTo>
                    <a:pt x="303733" y="1124173"/>
                    <a:pt x="40346" y="1199933"/>
                    <a:pt x="63706" y="980158"/>
                  </a:cubicBezTo>
                  <a:cubicBezTo>
                    <a:pt x="0" y="909949"/>
                    <a:pt x="135715" y="848143"/>
                    <a:pt x="207723" y="692126"/>
                  </a:cubicBezTo>
                  <a:cubicBezTo>
                    <a:pt x="279731" y="536109"/>
                    <a:pt x="360065" y="63524"/>
                    <a:pt x="495754" y="44054"/>
                  </a:cubicBezTo>
                  <a:cubicBezTo>
                    <a:pt x="601063" y="0"/>
                    <a:pt x="375741" y="464101"/>
                    <a:pt x="423746" y="548110"/>
                  </a:cubicBezTo>
                  <a:cubicBezTo>
                    <a:pt x="437313" y="643287"/>
                    <a:pt x="638539" y="43619"/>
                    <a:pt x="783786" y="44054"/>
                  </a:cubicBezTo>
                  <a:cubicBezTo>
                    <a:pt x="909184" y="111535"/>
                    <a:pt x="580761" y="453596"/>
                    <a:pt x="639770" y="620118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円/楕円 38">
              <a:extLst>
                <a:ext uri="{FF2B5EF4-FFF2-40B4-BE49-F238E27FC236}">
                  <a16:creationId xmlns:a16="http://schemas.microsoft.com/office/drawing/2014/main" id="{11CCA6D0-D9DC-477A-A063-2B3C8B524AE9}"/>
                </a:ext>
              </a:extLst>
            </p:cNvPr>
            <p:cNvSpPr/>
            <p:nvPr/>
          </p:nvSpPr>
          <p:spPr>
            <a:xfrm>
              <a:off x="3779912" y="4221088"/>
              <a:ext cx="72008" cy="7200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AB87DD0-89AF-44BA-BCB1-686A0D515920}"/>
              </a:ext>
            </a:extLst>
          </p:cNvPr>
          <p:cNvCxnSpPr>
            <a:cxnSpLocks/>
          </p:cNvCxnSpPr>
          <p:nvPr/>
        </p:nvCxnSpPr>
        <p:spPr>
          <a:xfrm>
            <a:off x="7917357" y="2009890"/>
            <a:ext cx="0" cy="30841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72E270A-3411-403A-99A7-048D992FB183}"/>
              </a:ext>
            </a:extLst>
          </p:cNvPr>
          <p:cNvSpPr txBox="1"/>
          <p:nvPr/>
        </p:nvSpPr>
        <p:spPr>
          <a:xfrm>
            <a:off x="6480000" y="1440000"/>
            <a:ext cx="960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ようい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D387DCE-4E6E-4E52-A64E-3BEA2C7DD4B3}"/>
              </a:ext>
            </a:extLst>
          </p:cNvPr>
          <p:cNvSpPr txBox="1"/>
          <p:nvPr/>
        </p:nvSpPr>
        <p:spPr>
          <a:xfrm>
            <a:off x="7524000" y="1440000"/>
            <a:ext cx="8861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どん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2" grpId="2"/>
      <p:bldP spid="4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53865" y="2844091"/>
            <a:ext cx="2225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10</a:t>
            </a:r>
            <a:r>
              <a:rPr lang="ja-JP" altLang="en-US" sz="4000" b="1" dirty="0"/>
              <a:t>コマ目</a:t>
            </a:r>
            <a:endParaRPr kumimoji="1" lang="ja-JP" altLang="en-US" sz="4000" b="1" dirty="0"/>
          </a:p>
        </p:txBody>
      </p:sp>
      <p:grpSp>
        <p:nvGrpSpPr>
          <p:cNvPr id="28" name="グループ化 27"/>
          <p:cNvGrpSpPr/>
          <p:nvPr/>
        </p:nvGrpSpPr>
        <p:grpSpPr>
          <a:xfrm>
            <a:off x="7920000" y="3960000"/>
            <a:ext cx="648072" cy="357147"/>
            <a:chOff x="4716016" y="4293096"/>
            <a:chExt cx="1514099" cy="834407"/>
          </a:xfrm>
        </p:grpSpPr>
        <p:sp>
          <p:nvSpPr>
            <p:cNvPr id="27" name="二等辺三角形 26"/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円/楕円 25"/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フリーフォーム 17"/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0" name="直線コネクタ 19"/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グループ化 28"/>
          <p:cNvGrpSpPr/>
          <p:nvPr/>
        </p:nvGrpSpPr>
        <p:grpSpPr>
          <a:xfrm>
            <a:off x="180000" y="5040000"/>
            <a:ext cx="8454632" cy="420581"/>
            <a:chOff x="0" y="5600707"/>
            <a:chExt cx="9144000" cy="420581"/>
          </a:xfrm>
        </p:grpSpPr>
        <p:pic>
          <p:nvPicPr>
            <p:cNvPr id="30" name="図 29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31" name="図 30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32" name="図 31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33" name="図 32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34" name="図 33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35" name="図 34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36" name="図 35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37" name="図 36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38" name="図 37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EBEB7AF2-342A-4230-AF8A-83DE4FDC0CC6}"/>
              </a:ext>
            </a:extLst>
          </p:cNvPr>
          <p:cNvGrpSpPr/>
          <p:nvPr/>
        </p:nvGrpSpPr>
        <p:grpSpPr>
          <a:xfrm>
            <a:off x="7920000" y="2160000"/>
            <a:ext cx="1230299" cy="621819"/>
            <a:chOff x="3428174" y="3384946"/>
            <a:chExt cx="2374125" cy="1199933"/>
          </a:xfrm>
        </p:grpSpPr>
        <p:sp>
          <p:nvSpPr>
            <p:cNvPr id="40" name="フリーフォーム 28">
              <a:extLst>
                <a:ext uri="{FF2B5EF4-FFF2-40B4-BE49-F238E27FC236}">
                  <a16:creationId xmlns:a16="http://schemas.microsoft.com/office/drawing/2014/main" id="{FED9A9CA-1318-43CD-B521-104A3C5AF882}"/>
                </a:ext>
              </a:extLst>
            </p:cNvPr>
            <p:cNvSpPr/>
            <p:nvPr/>
          </p:nvSpPr>
          <p:spPr>
            <a:xfrm>
              <a:off x="3428174" y="3384946"/>
              <a:ext cx="2374125" cy="1199933"/>
            </a:xfrm>
            <a:custGeom>
              <a:avLst/>
              <a:gdLst>
                <a:gd name="connsiteX0" fmla="*/ 168022 w 1584176"/>
                <a:gd name="connsiteY0" fmla="*/ 0 h 1008112"/>
                <a:gd name="connsiteX1" fmla="*/ 1416154 w 1584176"/>
                <a:gd name="connsiteY1" fmla="*/ 0 h 1008112"/>
                <a:gd name="connsiteX2" fmla="*/ 1584176 w 1584176"/>
                <a:gd name="connsiteY2" fmla="*/ 168022 h 1008112"/>
                <a:gd name="connsiteX3" fmla="*/ 1584176 w 1584176"/>
                <a:gd name="connsiteY3" fmla="*/ 1008112 h 1008112"/>
                <a:gd name="connsiteX4" fmla="*/ 1584176 w 1584176"/>
                <a:gd name="connsiteY4" fmla="*/ 1008112 h 1008112"/>
                <a:gd name="connsiteX5" fmla="*/ 0 w 1584176"/>
                <a:gd name="connsiteY5" fmla="*/ 1008112 h 1008112"/>
                <a:gd name="connsiteX6" fmla="*/ 0 w 1584176"/>
                <a:gd name="connsiteY6" fmla="*/ 1008112 h 1008112"/>
                <a:gd name="connsiteX7" fmla="*/ 0 w 1584176"/>
                <a:gd name="connsiteY7" fmla="*/ 168022 h 1008112"/>
                <a:gd name="connsiteX8" fmla="*/ 168022 w 1584176"/>
                <a:gd name="connsiteY8" fmla="*/ 0 h 1008112"/>
                <a:gd name="connsiteX0" fmla="*/ 0 w 1584176"/>
                <a:gd name="connsiteY0" fmla="*/ 168022 h 1008112"/>
                <a:gd name="connsiteX1" fmla="*/ 1416154 w 1584176"/>
                <a:gd name="connsiteY1" fmla="*/ 0 h 1008112"/>
                <a:gd name="connsiteX2" fmla="*/ 1584176 w 1584176"/>
                <a:gd name="connsiteY2" fmla="*/ 168022 h 1008112"/>
                <a:gd name="connsiteX3" fmla="*/ 1584176 w 1584176"/>
                <a:gd name="connsiteY3" fmla="*/ 1008112 h 1008112"/>
                <a:gd name="connsiteX4" fmla="*/ 1584176 w 1584176"/>
                <a:gd name="connsiteY4" fmla="*/ 1008112 h 1008112"/>
                <a:gd name="connsiteX5" fmla="*/ 0 w 1584176"/>
                <a:gd name="connsiteY5" fmla="*/ 1008112 h 1008112"/>
                <a:gd name="connsiteX6" fmla="*/ 0 w 1584176"/>
                <a:gd name="connsiteY6" fmla="*/ 1008112 h 1008112"/>
                <a:gd name="connsiteX7" fmla="*/ 0 w 1584176"/>
                <a:gd name="connsiteY7" fmla="*/ 168022 h 1008112"/>
                <a:gd name="connsiteX0" fmla="*/ 0 w 1584176"/>
                <a:gd name="connsiteY0" fmla="*/ 0 h 840090"/>
                <a:gd name="connsiteX1" fmla="*/ 1584176 w 1584176"/>
                <a:gd name="connsiteY1" fmla="*/ 0 h 840090"/>
                <a:gd name="connsiteX2" fmla="*/ 1584176 w 1584176"/>
                <a:gd name="connsiteY2" fmla="*/ 840090 h 840090"/>
                <a:gd name="connsiteX3" fmla="*/ 1584176 w 1584176"/>
                <a:gd name="connsiteY3" fmla="*/ 840090 h 840090"/>
                <a:gd name="connsiteX4" fmla="*/ 0 w 1584176"/>
                <a:gd name="connsiteY4" fmla="*/ 840090 h 840090"/>
                <a:gd name="connsiteX5" fmla="*/ 0 w 1584176"/>
                <a:gd name="connsiteY5" fmla="*/ 840090 h 840090"/>
                <a:gd name="connsiteX6" fmla="*/ 0 w 1584176"/>
                <a:gd name="connsiteY6" fmla="*/ 0 h 840090"/>
                <a:gd name="connsiteX0" fmla="*/ 288032 w 1584176"/>
                <a:gd name="connsiteY0" fmla="*/ 120010 h 840090"/>
                <a:gd name="connsiteX1" fmla="*/ 1584176 w 1584176"/>
                <a:gd name="connsiteY1" fmla="*/ 0 h 840090"/>
                <a:gd name="connsiteX2" fmla="*/ 1584176 w 1584176"/>
                <a:gd name="connsiteY2" fmla="*/ 840090 h 840090"/>
                <a:gd name="connsiteX3" fmla="*/ 1584176 w 1584176"/>
                <a:gd name="connsiteY3" fmla="*/ 840090 h 840090"/>
                <a:gd name="connsiteX4" fmla="*/ 0 w 1584176"/>
                <a:gd name="connsiteY4" fmla="*/ 840090 h 840090"/>
                <a:gd name="connsiteX5" fmla="*/ 0 w 1584176"/>
                <a:gd name="connsiteY5" fmla="*/ 840090 h 840090"/>
                <a:gd name="connsiteX6" fmla="*/ 288032 w 1584176"/>
                <a:gd name="connsiteY6" fmla="*/ 120010 h 840090"/>
                <a:gd name="connsiteX0" fmla="*/ 288032 w 1584176"/>
                <a:gd name="connsiteY0" fmla="*/ 0 h 720080"/>
                <a:gd name="connsiteX1" fmla="*/ 1296144 w 1584176"/>
                <a:gd name="connsiteY1" fmla="*/ 0 h 720080"/>
                <a:gd name="connsiteX2" fmla="*/ 1584176 w 1584176"/>
                <a:gd name="connsiteY2" fmla="*/ 720080 h 720080"/>
                <a:gd name="connsiteX3" fmla="*/ 1584176 w 1584176"/>
                <a:gd name="connsiteY3" fmla="*/ 720080 h 720080"/>
                <a:gd name="connsiteX4" fmla="*/ 0 w 1584176"/>
                <a:gd name="connsiteY4" fmla="*/ 720080 h 720080"/>
                <a:gd name="connsiteX5" fmla="*/ 0 w 1584176"/>
                <a:gd name="connsiteY5" fmla="*/ 720080 h 720080"/>
                <a:gd name="connsiteX6" fmla="*/ 288032 w 1584176"/>
                <a:gd name="connsiteY6" fmla="*/ 0 h 720080"/>
                <a:gd name="connsiteX0" fmla="*/ 288032 w 1584176"/>
                <a:gd name="connsiteY0" fmla="*/ 254963 h 975043"/>
                <a:gd name="connsiteX1" fmla="*/ 1296144 w 1584176"/>
                <a:gd name="connsiteY1" fmla="*/ 254963 h 975043"/>
                <a:gd name="connsiteX2" fmla="*/ 1584176 w 1584176"/>
                <a:gd name="connsiteY2" fmla="*/ 975043 h 975043"/>
                <a:gd name="connsiteX3" fmla="*/ 1584176 w 1584176"/>
                <a:gd name="connsiteY3" fmla="*/ 975043 h 975043"/>
                <a:gd name="connsiteX4" fmla="*/ 0 w 1584176"/>
                <a:gd name="connsiteY4" fmla="*/ 975043 h 975043"/>
                <a:gd name="connsiteX5" fmla="*/ 0 w 1584176"/>
                <a:gd name="connsiteY5" fmla="*/ 975043 h 975043"/>
                <a:gd name="connsiteX6" fmla="*/ 288032 w 1584176"/>
                <a:gd name="connsiteY6" fmla="*/ 254963 h 975043"/>
                <a:gd name="connsiteX0" fmla="*/ 288032 w 1584176"/>
                <a:gd name="connsiteY0" fmla="*/ 254963 h 975043"/>
                <a:gd name="connsiteX1" fmla="*/ 1296144 w 1584176"/>
                <a:gd name="connsiteY1" fmla="*/ 254963 h 975043"/>
                <a:gd name="connsiteX2" fmla="*/ 1584176 w 1584176"/>
                <a:gd name="connsiteY2" fmla="*/ 975043 h 975043"/>
                <a:gd name="connsiteX3" fmla="*/ 1584176 w 1584176"/>
                <a:gd name="connsiteY3" fmla="*/ 975043 h 975043"/>
                <a:gd name="connsiteX4" fmla="*/ 0 w 1584176"/>
                <a:gd name="connsiteY4" fmla="*/ 975043 h 975043"/>
                <a:gd name="connsiteX5" fmla="*/ 0 w 1584176"/>
                <a:gd name="connsiteY5" fmla="*/ 975043 h 975043"/>
                <a:gd name="connsiteX6" fmla="*/ 288032 w 1584176"/>
                <a:gd name="connsiteY6" fmla="*/ 254963 h 975043"/>
                <a:gd name="connsiteX0" fmla="*/ 288032 w 1584176"/>
                <a:gd name="connsiteY0" fmla="*/ 254963 h 975043"/>
                <a:gd name="connsiteX1" fmla="*/ 1296144 w 1584176"/>
                <a:gd name="connsiteY1" fmla="*/ 254963 h 975043"/>
                <a:gd name="connsiteX2" fmla="*/ 1584176 w 1584176"/>
                <a:gd name="connsiteY2" fmla="*/ 975043 h 975043"/>
                <a:gd name="connsiteX3" fmla="*/ 1584176 w 1584176"/>
                <a:gd name="connsiteY3" fmla="*/ 975043 h 975043"/>
                <a:gd name="connsiteX4" fmla="*/ 0 w 1584176"/>
                <a:gd name="connsiteY4" fmla="*/ 975043 h 975043"/>
                <a:gd name="connsiteX5" fmla="*/ 0 w 1584176"/>
                <a:gd name="connsiteY5" fmla="*/ 975043 h 975043"/>
                <a:gd name="connsiteX6" fmla="*/ 171554 w 1584176"/>
                <a:gd name="connsiteY6" fmla="*/ 605308 h 975043"/>
                <a:gd name="connsiteX7" fmla="*/ 288032 w 1584176"/>
                <a:gd name="connsiteY7" fmla="*/ 254963 h 975043"/>
                <a:gd name="connsiteX0" fmla="*/ 1080120 w 2376264"/>
                <a:gd name="connsiteY0" fmla="*/ 254963 h 975043"/>
                <a:gd name="connsiteX1" fmla="*/ 2088232 w 2376264"/>
                <a:gd name="connsiteY1" fmla="*/ 254963 h 975043"/>
                <a:gd name="connsiteX2" fmla="*/ 2376264 w 2376264"/>
                <a:gd name="connsiteY2" fmla="*/ 975043 h 975043"/>
                <a:gd name="connsiteX3" fmla="*/ 2376264 w 2376264"/>
                <a:gd name="connsiteY3" fmla="*/ 975043 h 975043"/>
                <a:gd name="connsiteX4" fmla="*/ 792088 w 2376264"/>
                <a:gd name="connsiteY4" fmla="*/ 975043 h 975043"/>
                <a:gd name="connsiteX5" fmla="*/ 792088 w 2376264"/>
                <a:gd name="connsiteY5" fmla="*/ 975043 h 975043"/>
                <a:gd name="connsiteX6" fmla="*/ 0 w 2376264"/>
                <a:gd name="connsiteY6" fmla="*/ 615004 h 975043"/>
                <a:gd name="connsiteX7" fmla="*/ 1080120 w 2376264"/>
                <a:gd name="connsiteY7" fmla="*/ 254963 h 975043"/>
                <a:gd name="connsiteX0" fmla="*/ 1080120 w 2376264"/>
                <a:gd name="connsiteY0" fmla="*/ 254963 h 975043"/>
                <a:gd name="connsiteX1" fmla="*/ 2088232 w 2376264"/>
                <a:gd name="connsiteY1" fmla="*/ 254963 h 975043"/>
                <a:gd name="connsiteX2" fmla="*/ 2225771 w 2376264"/>
                <a:gd name="connsiteY2" fmla="*/ 528034 h 975043"/>
                <a:gd name="connsiteX3" fmla="*/ 2376264 w 2376264"/>
                <a:gd name="connsiteY3" fmla="*/ 975043 h 975043"/>
                <a:gd name="connsiteX4" fmla="*/ 2376264 w 2376264"/>
                <a:gd name="connsiteY4" fmla="*/ 975043 h 975043"/>
                <a:gd name="connsiteX5" fmla="*/ 792088 w 2376264"/>
                <a:gd name="connsiteY5" fmla="*/ 975043 h 975043"/>
                <a:gd name="connsiteX6" fmla="*/ 792088 w 2376264"/>
                <a:gd name="connsiteY6" fmla="*/ 975043 h 975043"/>
                <a:gd name="connsiteX7" fmla="*/ 0 w 2376264"/>
                <a:gd name="connsiteY7" fmla="*/ 615004 h 975043"/>
                <a:gd name="connsiteX8" fmla="*/ 1080120 w 2376264"/>
                <a:gd name="connsiteY8" fmla="*/ 254963 h 975043"/>
                <a:gd name="connsiteX0" fmla="*/ 1080120 w 2670459"/>
                <a:gd name="connsiteY0" fmla="*/ 254963 h 975043"/>
                <a:gd name="connsiteX1" fmla="*/ 2088232 w 2670459"/>
                <a:gd name="connsiteY1" fmla="*/ 254963 h 975043"/>
                <a:gd name="connsiteX2" fmla="*/ 2225771 w 2670459"/>
                <a:gd name="connsiteY2" fmla="*/ 528034 h 975043"/>
                <a:gd name="connsiteX3" fmla="*/ 2376264 w 2670459"/>
                <a:gd name="connsiteY3" fmla="*/ 975043 h 975043"/>
                <a:gd name="connsiteX4" fmla="*/ 2376264 w 2670459"/>
                <a:gd name="connsiteY4" fmla="*/ 975043 h 975043"/>
                <a:gd name="connsiteX5" fmla="*/ 792088 w 2670459"/>
                <a:gd name="connsiteY5" fmla="*/ 975043 h 975043"/>
                <a:gd name="connsiteX6" fmla="*/ 792088 w 2670459"/>
                <a:gd name="connsiteY6" fmla="*/ 975043 h 975043"/>
                <a:gd name="connsiteX7" fmla="*/ 0 w 2670459"/>
                <a:gd name="connsiteY7" fmla="*/ 615004 h 975043"/>
                <a:gd name="connsiteX8" fmla="*/ 1080120 w 2670459"/>
                <a:gd name="connsiteY8" fmla="*/ 254963 h 975043"/>
                <a:gd name="connsiteX0" fmla="*/ 1080120 w 2670459"/>
                <a:gd name="connsiteY0" fmla="*/ 254963 h 975043"/>
                <a:gd name="connsiteX1" fmla="*/ 2088232 w 2670459"/>
                <a:gd name="connsiteY1" fmla="*/ 254963 h 975043"/>
                <a:gd name="connsiteX2" fmla="*/ 2225771 w 2670459"/>
                <a:gd name="connsiteY2" fmla="*/ 528034 h 975043"/>
                <a:gd name="connsiteX3" fmla="*/ 2376264 w 2670459"/>
                <a:gd name="connsiteY3" fmla="*/ 975043 h 975043"/>
                <a:gd name="connsiteX4" fmla="*/ 2376264 w 2670459"/>
                <a:gd name="connsiteY4" fmla="*/ 975043 h 975043"/>
                <a:gd name="connsiteX5" fmla="*/ 792088 w 2670459"/>
                <a:gd name="connsiteY5" fmla="*/ 975043 h 975043"/>
                <a:gd name="connsiteX6" fmla="*/ 792088 w 2670459"/>
                <a:gd name="connsiteY6" fmla="*/ 975043 h 975043"/>
                <a:gd name="connsiteX7" fmla="*/ 0 w 2670459"/>
                <a:gd name="connsiteY7" fmla="*/ 615004 h 975043"/>
                <a:gd name="connsiteX8" fmla="*/ 1080120 w 2670459"/>
                <a:gd name="connsiteY8" fmla="*/ 254963 h 975043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376264 w 2670459"/>
                <a:gd name="connsiteY3" fmla="*/ 975043 h 975044"/>
                <a:gd name="connsiteX4" fmla="*/ 2232248 w 2670459"/>
                <a:gd name="connsiteY4" fmla="*/ 975044 h 975044"/>
                <a:gd name="connsiteX5" fmla="*/ 792088 w 2670459"/>
                <a:gd name="connsiteY5" fmla="*/ 975043 h 975044"/>
                <a:gd name="connsiteX6" fmla="*/ 792088 w 2670459"/>
                <a:gd name="connsiteY6" fmla="*/ 975043 h 975044"/>
                <a:gd name="connsiteX7" fmla="*/ 0 w 2670459"/>
                <a:gd name="connsiteY7" fmla="*/ 615004 h 975044"/>
                <a:gd name="connsiteX8" fmla="*/ 1080120 w 2670459"/>
                <a:gd name="connsiteY8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864096 w 2454435"/>
                <a:gd name="connsiteY0" fmla="*/ 254963 h 975044"/>
                <a:gd name="connsiteX1" fmla="*/ 1872208 w 2454435"/>
                <a:gd name="connsiteY1" fmla="*/ 254963 h 975044"/>
                <a:gd name="connsiteX2" fmla="*/ 2009747 w 2454435"/>
                <a:gd name="connsiteY2" fmla="*/ 528034 h 975044"/>
                <a:gd name="connsiteX3" fmla="*/ 2016224 w 2454435"/>
                <a:gd name="connsiteY3" fmla="*/ 975044 h 975044"/>
                <a:gd name="connsiteX4" fmla="*/ 576064 w 2454435"/>
                <a:gd name="connsiteY4" fmla="*/ 975043 h 975044"/>
                <a:gd name="connsiteX5" fmla="*/ 576064 w 2454435"/>
                <a:gd name="connsiteY5" fmla="*/ 975043 h 975044"/>
                <a:gd name="connsiteX6" fmla="*/ 0 w 2454435"/>
                <a:gd name="connsiteY6" fmla="*/ 759019 h 975044"/>
                <a:gd name="connsiteX7" fmla="*/ 864096 w 2454435"/>
                <a:gd name="connsiteY7" fmla="*/ 254963 h 975044"/>
                <a:gd name="connsiteX0" fmla="*/ 887456 w 2477795"/>
                <a:gd name="connsiteY0" fmla="*/ 254963 h 978794"/>
                <a:gd name="connsiteX1" fmla="*/ 1895568 w 2477795"/>
                <a:gd name="connsiteY1" fmla="*/ 254963 h 978794"/>
                <a:gd name="connsiteX2" fmla="*/ 2033107 w 2477795"/>
                <a:gd name="connsiteY2" fmla="*/ 528034 h 978794"/>
                <a:gd name="connsiteX3" fmla="*/ 2039584 w 2477795"/>
                <a:gd name="connsiteY3" fmla="*/ 975044 h 978794"/>
                <a:gd name="connsiteX4" fmla="*/ 599424 w 2477795"/>
                <a:gd name="connsiteY4" fmla="*/ 975043 h 978794"/>
                <a:gd name="connsiteX5" fmla="*/ 599424 w 2477795"/>
                <a:gd name="connsiteY5" fmla="*/ 975043 h 978794"/>
                <a:gd name="connsiteX6" fmla="*/ 23360 w 2477795"/>
                <a:gd name="connsiteY6" fmla="*/ 759019 h 978794"/>
                <a:gd name="connsiteX7" fmla="*/ 887456 w 2477795"/>
                <a:gd name="connsiteY7" fmla="*/ 254963 h 978794"/>
                <a:gd name="connsiteX0" fmla="*/ 887456 w 2477795"/>
                <a:gd name="connsiteY0" fmla="*/ 254963 h 978794"/>
                <a:gd name="connsiteX1" fmla="*/ 1895568 w 2477795"/>
                <a:gd name="connsiteY1" fmla="*/ 254963 h 978794"/>
                <a:gd name="connsiteX2" fmla="*/ 2033107 w 2477795"/>
                <a:gd name="connsiteY2" fmla="*/ 528034 h 978794"/>
                <a:gd name="connsiteX3" fmla="*/ 2039584 w 2477795"/>
                <a:gd name="connsiteY3" fmla="*/ 975044 h 978794"/>
                <a:gd name="connsiteX4" fmla="*/ 599424 w 2477795"/>
                <a:gd name="connsiteY4" fmla="*/ 975043 h 978794"/>
                <a:gd name="connsiteX5" fmla="*/ 599424 w 2477795"/>
                <a:gd name="connsiteY5" fmla="*/ 975043 h 978794"/>
                <a:gd name="connsiteX6" fmla="*/ 23360 w 2477795"/>
                <a:gd name="connsiteY6" fmla="*/ 759019 h 978794"/>
                <a:gd name="connsiteX7" fmla="*/ 887456 w 2477795"/>
                <a:gd name="connsiteY7" fmla="*/ 254963 h 978794"/>
                <a:gd name="connsiteX0" fmla="*/ 893459 w 2483798"/>
                <a:gd name="connsiteY0" fmla="*/ 254963 h 978794"/>
                <a:gd name="connsiteX1" fmla="*/ 1901571 w 2483798"/>
                <a:gd name="connsiteY1" fmla="*/ 254963 h 978794"/>
                <a:gd name="connsiteX2" fmla="*/ 2039110 w 2483798"/>
                <a:gd name="connsiteY2" fmla="*/ 528034 h 978794"/>
                <a:gd name="connsiteX3" fmla="*/ 2045587 w 2483798"/>
                <a:gd name="connsiteY3" fmla="*/ 975044 h 978794"/>
                <a:gd name="connsiteX4" fmla="*/ 605427 w 2483798"/>
                <a:gd name="connsiteY4" fmla="*/ 975043 h 978794"/>
                <a:gd name="connsiteX5" fmla="*/ 605427 w 2483798"/>
                <a:gd name="connsiteY5" fmla="*/ 975043 h 978794"/>
                <a:gd name="connsiteX6" fmla="*/ 29363 w 2483798"/>
                <a:gd name="connsiteY6" fmla="*/ 759019 h 978794"/>
                <a:gd name="connsiteX7" fmla="*/ 429251 w 2483798"/>
                <a:gd name="connsiteY7" fmla="*/ 399245 h 978794"/>
                <a:gd name="connsiteX8" fmla="*/ 893459 w 2483798"/>
                <a:gd name="connsiteY8" fmla="*/ 254963 h 978794"/>
                <a:gd name="connsiteX0" fmla="*/ 927802 w 2518141"/>
                <a:gd name="connsiteY0" fmla="*/ 254963 h 978794"/>
                <a:gd name="connsiteX1" fmla="*/ 1935914 w 2518141"/>
                <a:gd name="connsiteY1" fmla="*/ 254963 h 978794"/>
                <a:gd name="connsiteX2" fmla="*/ 2073453 w 2518141"/>
                <a:gd name="connsiteY2" fmla="*/ 528034 h 978794"/>
                <a:gd name="connsiteX3" fmla="*/ 2079930 w 2518141"/>
                <a:gd name="connsiteY3" fmla="*/ 975044 h 978794"/>
                <a:gd name="connsiteX4" fmla="*/ 639770 w 2518141"/>
                <a:gd name="connsiteY4" fmla="*/ 975043 h 978794"/>
                <a:gd name="connsiteX5" fmla="*/ 639770 w 2518141"/>
                <a:gd name="connsiteY5" fmla="*/ 975043 h 978794"/>
                <a:gd name="connsiteX6" fmla="*/ 63706 w 2518141"/>
                <a:gd name="connsiteY6" fmla="*/ 759019 h 978794"/>
                <a:gd name="connsiteX7" fmla="*/ 257532 w 2518141"/>
                <a:gd name="connsiteY7" fmla="*/ 553791 h 978794"/>
                <a:gd name="connsiteX8" fmla="*/ 463594 w 2518141"/>
                <a:gd name="connsiteY8" fmla="*/ 399245 h 978794"/>
                <a:gd name="connsiteX9" fmla="*/ 927802 w 2518141"/>
                <a:gd name="connsiteY9" fmla="*/ 254963 h 978794"/>
                <a:gd name="connsiteX0" fmla="*/ 927802 w 2518141"/>
                <a:gd name="connsiteY0" fmla="*/ 254963 h 978794"/>
                <a:gd name="connsiteX1" fmla="*/ 1935914 w 2518141"/>
                <a:gd name="connsiteY1" fmla="*/ 254963 h 978794"/>
                <a:gd name="connsiteX2" fmla="*/ 2073453 w 2518141"/>
                <a:gd name="connsiteY2" fmla="*/ 528034 h 978794"/>
                <a:gd name="connsiteX3" fmla="*/ 2079930 w 2518141"/>
                <a:gd name="connsiteY3" fmla="*/ 975044 h 978794"/>
                <a:gd name="connsiteX4" fmla="*/ 639770 w 2518141"/>
                <a:gd name="connsiteY4" fmla="*/ 975043 h 978794"/>
                <a:gd name="connsiteX5" fmla="*/ 639770 w 2518141"/>
                <a:gd name="connsiteY5" fmla="*/ 975043 h 978794"/>
                <a:gd name="connsiteX6" fmla="*/ 63706 w 2518141"/>
                <a:gd name="connsiteY6" fmla="*/ 759019 h 978794"/>
                <a:gd name="connsiteX7" fmla="*/ 257532 w 2518141"/>
                <a:gd name="connsiteY7" fmla="*/ 553791 h 978794"/>
                <a:gd name="connsiteX8" fmla="*/ 463594 w 2518141"/>
                <a:gd name="connsiteY8" fmla="*/ 399245 h 978794"/>
                <a:gd name="connsiteX9" fmla="*/ 618142 w 2518141"/>
                <a:gd name="connsiteY9" fmla="*/ 334850 h 978794"/>
                <a:gd name="connsiteX10" fmla="*/ 927802 w 2518141"/>
                <a:gd name="connsiteY10" fmla="*/ 254963 h 978794"/>
                <a:gd name="connsiteX0" fmla="*/ 927802 w 2518141"/>
                <a:gd name="connsiteY0" fmla="*/ 324522 h 1048353"/>
                <a:gd name="connsiteX1" fmla="*/ 1935914 w 2518141"/>
                <a:gd name="connsiteY1" fmla="*/ 324522 h 1048353"/>
                <a:gd name="connsiteX2" fmla="*/ 2073453 w 2518141"/>
                <a:gd name="connsiteY2" fmla="*/ 597593 h 1048353"/>
                <a:gd name="connsiteX3" fmla="*/ 2079930 w 2518141"/>
                <a:gd name="connsiteY3" fmla="*/ 1044603 h 1048353"/>
                <a:gd name="connsiteX4" fmla="*/ 639770 w 2518141"/>
                <a:gd name="connsiteY4" fmla="*/ 1044602 h 1048353"/>
                <a:gd name="connsiteX5" fmla="*/ 639770 w 2518141"/>
                <a:gd name="connsiteY5" fmla="*/ 1044602 h 1048353"/>
                <a:gd name="connsiteX6" fmla="*/ 63706 w 2518141"/>
                <a:gd name="connsiteY6" fmla="*/ 828578 h 1048353"/>
                <a:gd name="connsiteX7" fmla="*/ 257532 w 2518141"/>
                <a:gd name="connsiteY7" fmla="*/ 623350 h 1048353"/>
                <a:gd name="connsiteX8" fmla="*/ 567763 w 2518141"/>
                <a:gd name="connsiteY8" fmla="*/ 36490 h 1048353"/>
                <a:gd name="connsiteX9" fmla="*/ 618142 w 2518141"/>
                <a:gd name="connsiteY9" fmla="*/ 404409 h 1048353"/>
                <a:gd name="connsiteX10" fmla="*/ 927802 w 2518141"/>
                <a:gd name="connsiteY10" fmla="*/ 324522 h 1048353"/>
                <a:gd name="connsiteX0" fmla="*/ 927802 w 2518141"/>
                <a:gd name="connsiteY0" fmla="*/ 310722 h 1034553"/>
                <a:gd name="connsiteX1" fmla="*/ 1935914 w 2518141"/>
                <a:gd name="connsiteY1" fmla="*/ 310722 h 1034553"/>
                <a:gd name="connsiteX2" fmla="*/ 2073453 w 2518141"/>
                <a:gd name="connsiteY2" fmla="*/ 583793 h 1034553"/>
                <a:gd name="connsiteX3" fmla="*/ 2079930 w 2518141"/>
                <a:gd name="connsiteY3" fmla="*/ 1030803 h 1034553"/>
                <a:gd name="connsiteX4" fmla="*/ 639770 w 2518141"/>
                <a:gd name="connsiteY4" fmla="*/ 1030802 h 1034553"/>
                <a:gd name="connsiteX5" fmla="*/ 639770 w 2518141"/>
                <a:gd name="connsiteY5" fmla="*/ 1030802 h 1034553"/>
                <a:gd name="connsiteX6" fmla="*/ 63706 w 2518141"/>
                <a:gd name="connsiteY6" fmla="*/ 814778 h 1034553"/>
                <a:gd name="connsiteX7" fmla="*/ 351739 w 2518141"/>
                <a:gd name="connsiteY7" fmla="*/ 526747 h 1034553"/>
                <a:gd name="connsiteX8" fmla="*/ 567763 w 2518141"/>
                <a:gd name="connsiteY8" fmla="*/ 22690 h 1034553"/>
                <a:gd name="connsiteX9" fmla="*/ 618142 w 2518141"/>
                <a:gd name="connsiteY9" fmla="*/ 390609 h 1034553"/>
                <a:gd name="connsiteX10" fmla="*/ 927802 w 2518141"/>
                <a:gd name="connsiteY10" fmla="*/ 310722 h 1034553"/>
                <a:gd name="connsiteX0" fmla="*/ 855793 w 2446132"/>
                <a:gd name="connsiteY0" fmla="*/ 310722 h 1034554"/>
                <a:gd name="connsiteX1" fmla="*/ 1863905 w 2446132"/>
                <a:gd name="connsiteY1" fmla="*/ 310722 h 1034554"/>
                <a:gd name="connsiteX2" fmla="*/ 2001444 w 2446132"/>
                <a:gd name="connsiteY2" fmla="*/ 583793 h 1034554"/>
                <a:gd name="connsiteX3" fmla="*/ 2007921 w 2446132"/>
                <a:gd name="connsiteY3" fmla="*/ 1030803 h 1034554"/>
                <a:gd name="connsiteX4" fmla="*/ 567761 w 2446132"/>
                <a:gd name="connsiteY4" fmla="*/ 1030802 h 1034554"/>
                <a:gd name="connsiteX5" fmla="*/ 567761 w 2446132"/>
                <a:gd name="connsiteY5" fmla="*/ 1030802 h 1034554"/>
                <a:gd name="connsiteX6" fmla="*/ 63706 w 2446132"/>
                <a:gd name="connsiteY6" fmla="*/ 814779 h 1034554"/>
                <a:gd name="connsiteX7" fmla="*/ 279730 w 2446132"/>
                <a:gd name="connsiteY7" fmla="*/ 526747 h 1034554"/>
                <a:gd name="connsiteX8" fmla="*/ 495754 w 2446132"/>
                <a:gd name="connsiteY8" fmla="*/ 22690 h 1034554"/>
                <a:gd name="connsiteX9" fmla="*/ 546133 w 2446132"/>
                <a:gd name="connsiteY9" fmla="*/ 390609 h 1034554"/>
                <a:gd name="connsiteX10" fmla="*/ 855793 w 2446132"/>
                <a:gd name="connsiteY10" fmla="*/ 310722 h 1034554"/>
                <a:gd name="connsiteX0" fmla="*/ 855793 w 2446132"/>
                <a:gd name="connsiteY0" fmla="*/ 526746 h 1250578"/>
                <a:gd name="connsiteX1" fmla="*/ 1863905 w 2446132"/>
                <a:gd name="connsiteY1" fmla="*/ 526746 h 1250578"/>
                <a:gd name="connsiteX2" fmla="*/ 2001444 w 2446132"/>
                <a:gd name="connsiteY2" fmla="*/ 799817 h 1250578"/>
                <a:gd name="connsiteX3" fmla="*/ 2007921 w 2446132"/>
                <a:gd name="connsiteY3" fmla="*/ 1246827 h 1250578"/>
                <a:gd name="connsiteX4" fmla="*/ 567761 w 2446132"/>
                <a:gd name="connsiteY4" fmla="*/ 1246826 h 1250578"/>
                <a:gd name="connsiteX5" fmla="*/ 567761 w 2446132"/>
                <a:gd name="connsiteY5" fmla="*/ 1246826 h 1250578"/>
                <a:gd name="connsiteX6" fmla="*/ 63706 w 2446132"/>
                <a:gd name="connsiteY6" fmla="*/ 1030803 h 1250578"/>
                <a:gd name="connsiteX7" fmla="*/ 279730 w 2446132"/>
                <a:gd name="connsiteY7" fmla="*/ 742771 h 1250578"/>
                <a:gd name="connsiteX8" fmla="*/ 567761 w 2446132"/>
                <a:gd name="connsiteY8" fmla="*/ 22690 h 1250578"/>
                <a:gd name="connsiteX9" fmla="*/ 546133 w 2446132"/>
                <a:gd name="connsiteY9" fmla="*/ 606633 h 1250578"/>
                <a:gd name="connsiteX10" fmla="*/ 855793 w 2446132"/>
                <a:gd name="connsiteY10" fmla="*/ 526746 h 1250578"/>
                <a:gd name="connsiteX0" fmla="*/ 855793 w 2446132"/>
                <a:gd name="connsiteY0" fmla="*/ 526746 h 1250578"/>
                <a:gd name="connsiteX1" fmla="*/ 1863905 w 2446132"/>
                <a:gd name="connsiteY1" fmla="*/ 526746 h 1250578"/>
                <a:gd name="connsiteX2" fmla="*/ 2001444 w 2446132"/>
                <a:gd name="connsiteY2" fmla="*/ 799817 h 1250578"/>
                <a:gd name="connsiteX3" fmla="*/ 2007921 w 2446132"/>
                <a:gd name="connsiteY3" fmla="*/ 1246827 h 1250578"/>
                <a:gd name="connsiteX4" fmla="*/ 567761 w 2446132"/>
                <a:gd name="connsiteY4" fmla="*/ 1246826 h 1250578"/>
                <a:gd name="connsiteX5" fmla="*/ 567761 w 2446132"/>
                <a:gd name="connsiteY5" fmla="*/ 1246826 h 1250578"/>
                <a:gd name="connsiteX6" fmla="*/ 63706 w 2446132"/>
                <a:gd name="connsiteY6" fmla="*/ 1030803 h 1250578"/>
                <a:gd name="connsiteX7" fmla="*/ 279730 w 2446132"/>
                <a:gd name="connsiteY7" fmla="*/ 742771 h 1250578"/>
                <a:gd name="connsiteX8" fmla="*/ 567761 w 2446132"/>
                <a:gd name="connsiteY8" fmla="*/ 22690 h 1250578"/>
                <a:gd name="connsiteX9" fmla="*/ 546133 w 2446132"/>
                <a:gd name="connsiteY9" fmla="*/ 606633 h 1250578"/>
                <a:gd name="connsiteX10" fmla="*/ 855793 w 2446132"/>
                <a:gd name="connsiteY10" fmla="*/ 526746 h 1250578"/>
                <a:gd name="connsiteX0" fmla="*/ 855793 w 2446132"/>
                <a:gd name="connsiteY0" fmla="*/ 548110 h 1271942"/>
                <a:gd name="connsiteX1" fmla="*/ 1863905 w 2446132"/>
                <a:gd name="connsiteY1" fmla="*/ 548110 h 1271942"/>
                <a:gd name="connsiteX2" fmla="*/ 2001444 w 2446132"/>
                <a:gd name="connsiteY2" fmla="*/ 821181 h 1271942"/>
                <a:gd name="connsiteX3" fmla="*/ 2007921 w 2446132"/>
                <a:gd name="connsiteY3" fmla="*/ 1268191 h 1271942"/>
                <a:gd name="connsiteX4" fmla="*/ 567761 w 2446132"/>
                <a:gd name="connsiteY4" fmla="*/ 1268190 h 1271942"/>
                <a:gd name="connsiteX5" fmla="*/ 567761 w 2446132"/>
                <a:gd name="connsiteY5" fmla="*/ 1268190 h 1271942"/>
                <a:gd name="connsiteX6" fmla="*/ 63706 w 2446132"/>
                <a:gd name="connsiteY6" fmla="*/ 1052167 h 1271942"/>
                <a:gd name="connsiteX7" fmla="*/ 279730 w 2446132"/>
                <a:gd name="connsiteY7" fmla="*/ 764135 h 1271942"/>
                <a:gd name="connsiteX8" fmla="*/ 567761 w 2446132"/>
                <a:gd name="connsiteY8" fmla="*/ 44054 h 1271942"/>
                <a:gd name="connsiteX9" fmla="*/ 546133 w 2446132"/>
                <a:gd name="connsiteY9" fmla="*/ 627997 h 1271942"/>
                <a:gd name="connsiteX10" fmla="*/ 855793 w 2446132"/>
                <a:gd name="connsiteY10" fmla="*/ 548110 h 1271942"/>
                <a:gd name="connsiteX0" fmla="*/ 855793 w 2446132"/>
                <a:gd name="connsiteY0" fmla="*/ 548110 h 1271942"/>
                <a:gd name="connsiteX1" fmla="*/ 1863905 w 2446132"/>
                <a:gd name="connsiteY1" fmla="*/ 548110 h 1271942"/>
                <a:gd name="connsiteX2" fmla="*/ 2001444 w 2446132"/>
                <a:gd name="connsiteY2" fmla="*/ 821181 h 1271942"/>
                <a:gd name="connsiteX3" fmla="*/ 2007921 w 2446132"/>
                <a:gd name="connsiteY3" fmla="*/ 1268191 h 1271942"/>
                <a:gd name="connsiteX4" fmla="*/ 567761 w 2446132"/>
                <a:gd name="connsiteY4" fmla="*/ 1268190 h 1271942"/>
                <a:gd name="connsiteX5" fmla="*/ 567761 w 2446132"/>
                <a:gd name="connsiteY5" fmla="*/ 1268190 h 1271942"/>
                <a:gd name="connsiteX6" fmla="*/ 63706 w 2446132"/>
                <a:gd name="connsiteY6" fmla="*/ 1052167 h 1271942"/>
                <a:gd name="connsiteX7" fmla="*/ 279730 w 2446132"/>
                <a:gd name="connsiteY7" fmla="*/ 764135 h 1271942"/>
                <a:gd name="connsiteX8" fmla="*/ 567761 w 2446132"/>
                <a:gd name="connsiteY8" fmla="*/ 44054 h 1271942"/>
                <a:gd name="connsiteX9" fmla="*/ 546133 w 2446132"/>
                <a:gd name="connsiteY9" fmla="*/ 627997 h 1271942"/>
                <a:gd name="connsiteX10" fmla="*/ 649163 w 2446132"/>
                <a:gd name="connsiteY10" fmla="*/ 615118 h 1271942"/>
                <a:gd name="connsiteX11" fmla="*/ 855793 w 2446132"/>
                <a:gd name="connsiteY11" fmla="*/ 548110 h 1271942"/>
                <a:gd name="connsiteX0" fmla="*/ 855793 w 2446132"/>
                <a:gd name="connsiteY0" fmla="*/ 589379 h 1313211"/>
                <a:gd name="connsiteX1" fmla="*/ 1863905 w 2446132"/>
                <a:gd name="connsiteY1" fmla="*/ 589379 h 1313211"/>
                <a:gd name="connsiteX2" fmla="*/ 2001444 w 2446132"/>
                <a:gd name="connsiteY2" fmla="*/ 862450 h 1313211"/>
                <a:gd name="connsiteX3" fmla="*/ 2007921 w 2446132"/>
                <a:gd name="connsiteY3" fmla="*/ 1309460 h 1313211"/>
                <a:gd name="connsiteX4" fmla="*/ 567761 w 2446132"/>
                <a:gd name="connsiteY4" fmla="*/ 1309459 h 1313211"/>
                <a:gd name="connsiteX5" fmla="*/ 567761 w 2446132"/>
                <a:gd name="connsiteY5" fmla="*/ 1309459 h 1313211"/>
                <a:gd name="connsiteX6" fmla="*/ 63706 w 2446132"/>
                <a:gd name="connsiteY6" fmla="*/ 1093436 h 1313211"/>
                <a:gd name="connsiteX7" fmla="*/ 279730 w 2446132"/>
                <a:gd name="connsiteY7" fmla="*/ 805404 h 1313211"/>
                <a:gd name="connsiteX8" fmla="*/ 567761 w 2446132"/>
                <a:gd name="connsiteY8" fmla="*/ 85323 h 1313211"/>
                <a:gd name="connsiteX9" fmla="*/ 546133 w 2446132"/>
                <a:gd name="connsiteY9" fmla="*/ 669266 h 1313211"/>
                <a:gd name="connsiteX10" fmla="*/ 783785 w 2446132"/>
                <a:gd name="connsiteY10" fmla="*/ 13315 h 1313211"/>
                <a:gd name="connsiteX11" fmla="*/ 855793 w 2446132"/>
                <a:gd name="connsiteY11" fmla="*/ 589379 h 1313211"/>
                <a:gd name="connsiteX0" fmla="*/ 855793 w 2446132"/>
                <a:gd name="connsiteY0" fmla="*/ 589379 h 1313211"/>
                <a:gd name="connsiteX1" fmla="*/ 1863905 w 2446132"/>
                <a:gd name="connsiteY1" fmla="*/ 589379 h 1313211"/>
                <a:gd name="connsiteX2" fmla="*/ 2001444 w 2446132"/>
                <a:gd name="connsiteY2" fmla="*/ 862450 h 1313211"/>
                <a:gd name="connsiteX3" fmla="*/ 2007921 w 2446132"/>
                <a:gd name="connsiteY3" fmla="*/ 1309460 h 1313211"/>
                <a:gd name="connsiteX4" fmla="*/ 567761 w 2446132"/>
                <a:gd name="connsiteY4" fmla="*/ 1309459 h 1313211"/>
                <a:gd name="connsiteX5" fmla="*/ 567761 w 2446132"/>
                <a:gd name="connsiteY5" fmla="*/ 1309459 h 1313211"/>
                <a:gd name="connsiteX6" fmla="*/ 63706 w 2446132"/>
                <a:gd name="connsiteY6" fmla="*/ 1093436 h 1313211"/>
                <a:gd name="connsiteX7" fmla="*/ 279730 w 2446132"/>
                <a:gd name="connsiteY7" fmla="*/ 805404 h 1313211"/>
                <a:gd name="connsiteX8" fmla="*/ 567761 w 2446132"/>
                <a:gd name="connsiteY8" fmla="*/ 85323 h 1313211"/>
                <a:gd name="connsiteX9" fmla="*/ 546133 w 2446132"/>
                <a:gd name="connsiteY9" fmla="*/ 669266 h 1313211"/>
                <a:gd name="connsiteX10" fmla="*/ 783785 w 2446132"/>
                <a:gd name="connsiteY10" fmla="*/ 13315 h 1313211"/>
                <a:gd name="connsiteX11" fmla="*/ 855793 w 2446132"/>
                <a:gd name="connsiteY11" fmla="*/ 589379 h 1313211"/>
                <a:gd name="connsiteX0" fmla="*/ 855793 w 2446132"/>
                <a:gd name="connsiteY0" fmla="*/ 616008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546133 w 2446132"/>
                <a:gd name="connsiteY9" fmla="*/ 695895 h 1339840"/>
                <a:gd name="connsiteX10" fmla="*/ 783785 w 2446132"/>
                <a:gd name="connsiteY10" fmla="*/ 39944 h 1339840"/>
                <a:gd name="connsiteX11" fmla="*/ 855793 w 2446132"/>
                <a:gd name="connsiteY11" fmla="*/ 616008 h 1339840"/>
                <a:gd name="connsiteX0" fmla="*/ 855793 w 2446132"/>
                <a:gd name="connsiteY0" fmla="*/ 616008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546133 w 2446132"/>
                <a:gd name="connsiteY9" fmla="*/ 695895 h 1339840"/>
                <a:gd name="connsiteX10" fmla="*/ 783785 w 2446132"/>
                <a:gd name="connsiteY10" fmla="*/ 39944 h 1339840"/>
                <a:gd name="connsiteX11" fmla="*/ 855793 w 2446132"/>
                <a:gd name="connsiteY11" fmla="*/ 616008 h 1339840"/>
                <a:gd name="connsiteX0" fmla="*/ 783785 w 2446132"/>
                <a:gd name="connsiteY0" fmla="*/ 616009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546133 w 2446132"/>
                <a:gd name="connsiteY9" fmla="*/ 695895 h 1339840"/>
                <a:gd name="connsiteX10" fmla="*/ 783785 w 2446132"/>
                <a:gd name="connsiteY10" fmla="*/ 39944 h 1339840"/>
                <a:gd name="connsiteX11" fmla="*/ 783785 w 2446132"/>
                <a:gd name="connsiteY11" fmla="*/ 616009 h 1339840"/>
                <a:gd name="connsiteX0" fmla="*/ 783785 w 2446132"/>
                <a:gd name="connsiteY0" fmla="*/ 616009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495753 w 2446132"/>
                <a:gd name="connsiteY9" fmla="*/ 688017 h 1339840"/>
                <a:gd name="connsiteX10" fmla="*/ 783785 w 2446132"/>
                <a:gd name="connsiteY10" fmla="*/ 39944 h 1339840"/>
                <a:gd name="connsiteX11" fmla="*/ 783785 w 2446132"/>
                <a:gd name="connsiteY11" fmla="*/ 616009 h 1339840"/>
                <a:gd name="connsiteX0" fmla="*/ 711777 w 2446132"/>
                <a:gd name="connsiteY0" fmla="*/ 760025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495753 w 2446132"/>
                <a:gd name="connsiteY9" fmla="*/ 688017 h 1339840"/>
                <a:gd name="connsiteX10" fmla="*/ 783785 w 2446132"/>
                <a:gd name="connsiteY10" fmla="*/ 39944 h 1339840"/>
                <a:gd name="connsiteX11" fmla="*/ 711777 w 2446132"/>
                <a:gd name="connsiteY11" fmla="*/ 760025 h 1339840"/>
                <a:gd name="connsiteX0" fmla="*/ 711777 w 2446132"/>
                <a:gd name="connsiteY0" fmla="*/ 692127 h 1271942"/>
                <a:gd name="connsiteX1" fmla="*/ 1863905 w 2446132"/>
                <a:gd name="connsiteY1" fmla="*/ 548110 h 1271942"/>
                <a:gd name="connsiteX2" fmla="*/ 2001444 w 2446132"/>
                <a:gd name="connsiteY2" fmla="*/ 821181 h 1271942"/>
                <a:gd name="connsiteX3" fmla="*/ 2007921 w 2446132"/>
                <a:gd name="connsiteY3" fmla="*/ 1268191 h 1271942"/>
                <a:gd name="connsiteX4" fmla="*/ 567761 w 2446132"/>
                <a:gd name="connsiteY4" fmla="*/ 1268190 h 1271942"/>
                <a:gd name="connsiteX5" fmla="*/ 567761 w 2446132"/>
                <a:gd name="connsiteY5" fmla="*/ 1268190 h 1271942"/>
                <a:gd name="connsiteX6" fmla="*/ 63706 w 2446132"/>
                <a:gd name="connsiteY6" fmla="*/ 1052167 h 1271942"/>
                <a:gd name="connsiteX7" fmla="*/ 279730 w 2446132"/>
                <a:gd name="connsiteY7" fmla="*/ 764135 h 1271942"/>
                <a:gd name="connsiteX8" fmla="*/ 567761 w 2446132"/>
                <a:gd name="connsiteY8" fmla="*/ 44054 h 1271942"/>
                <a:gd name="connsiteX9" fmla="*/ 495753 w 2446132"/>
                <a:gd name="connsiteY9" fmla="*/ 620119 h 1271942"/>
                <a:gd name="connsiteX10" fmla="*/ 855793 w 2446132"/>
                <a:gd name="connsiteY10" fmla="*/ 116063 h 1271942"/>
                <a:gd name="connsiteX11" fmla="*/ 711777 w 2446132"/>
                <a:gd name="connsiteY11" fmla="*/ 692127 h 1271942"/>
                <a:gd name="connsiteX0" fmla="*/ 711777 w 2446132"/>
                <a:gd name="connsiteY0" fmla="*/ 620118 h 1199933"/>
                <a:gd name="connsiteX1" fmla="*/ 1863905 w 2446132"/>
                <a:gd name="connsiteY1" fmla="*/ 476101 h 1199933"/>
                <a:gd name="connsiteX2" fmla="*/ 2001444 w 2446132"/>
                <a:gd name="connsiteY2" fmla="*/ 749172 h 1199933"/>
                <a:gd name="connsiteX3" fmla="*/ 2007921 w 2446132"/>
                <a:gd name="connsiteY3" fmla="*/ 1196182 h 1199933"/>
                <a:gd name="connsiteX4" fmla="*/ 567761 w 2446132"/>
                <a:gd name="connsiteY4" fmla="*/ 1196181 h 1199933"/>
                <a:gd name="connsiteX5" fmla="*/ 567761 w 2446132"/>
                <a:gd name="connsiteY5" fmla="*/ 1196181 h 1199933"/>
                <a:gd name="connsiteX6" fmla="*/ 63706 w 2446132"/>
                <a:gd name="connsiteY6" fmla="*/ 980158 h 1199933"/>
                <a:gd name="connsiteX7" fmla="*/ 279730 w 2446132"/>
                <a:gd name="connsiteY7" fmla="*/ 692126 h 1199933"/>
                <a:gd name="connsiteX8" fmla="*/ 567761 w 2446132"/>
                <a:gd name="connsiteY8" fmla="*/ 44054 h 1199933"/>
                <a:gd name="connsiteX9" fmla="*/ 495753 w 2446132"/>
                <a:gd name="connsiteY9" fmla="*/ 548110 h 1199933"/>
                <a:gd name="connsiteX10" fmla="*/ 855793 w 2446132"/>
                <a:gd name="connsiteY10" fmla="*/ 44054 h 1199933"/>
                <a:gd name="connsiteX11" fmla="*/ 711777 w 2446132"/>
                <a:gd name="connsiteY11" fmla="*/ 620118 h 1199933"/>
                <a:gd name="connsiteX0" fmla="*/ 711777 w 2446132"/>
                <a:gd name="connsiteY0" fmla="*/ 620118 h 1199933"/>
                <a:gd name="connsiteX1" fmla="*/ 1863905 w 2446132"/>
                <a:gd name="connsiteY1" fmla="*/ 476101 h 1199933"/>
                <a:gd name="connsiteX2" fmla="*/ 2001444 w 2446132"/>
                <a:gd name="connsiteY2" fmla="*/ 749172 h 1199933"/>
                <a:gd name="connsiteX3" fmla="*/ 2007921 w 2446132"/>
                <a:gd name="connsiteY3" fmla="*/ 1196182 h 1199933"/>
                <a:gd name="connsiteX4" fmla="*/ 567761 w 2446132"/>
                <a:gd name="connsiteY4" fmla="*/ 1196181 h 1199933"/>
                <a:gd name="connsiteX5" fmla="*/ 567761 w 2446132"/>
                <a:gd name="connsiteY5" fmla="*/ 1196181 h 1199933"/>
                <a:gd name="connsiteX6" fmla="*/ 63706 w 2446132"/>
                <a:gd name="connsiteY6" fmla="*/ 980158 h 1199933"/>
                <a:gd name="connsiteX7" fmla="*/ 279730 w 2446132"/>
                <a:gd name="connsiteY7" fmla="*/ 692126 h 1199933"/>
                <a:gd name="connsiteX8" fmla="*/ 567761 w 2446132"/>
                <a:gd name="connsiteY8" fmla="*/ 44054 h 1199933"/>
                <a:gd name="connsiteX9" fmla="*/ 495753 w 2446132"/>
                <a:gd name="connsiteY9" fmla="*/ 548110 h 1199933"/>
                <a:gd name="connsiteX10" fmla="*/ 855793 w 2446132"/>
                <a:gd name="connsiteY10" fmla="*/ 44054 h 1199933"/>
                <a:gd name="connsiteX11" fmla="*/ 711777 w 2446132"/>
                <a:gd name="connsiteY11" fmla="*/ 620118 h 1199933"/>
                <a:gd name="connsiteX0" fmla="*/ 639770 w 2374125"/>
                <a:gd name="connsiteY0" fmla="*/ 620118 h 1271941"/>
                <a:gd name="connsiteX1" fmla="*/ 1791898 w 2374125"/>
                <a:gd name="connsiteY1" fmla="*/ 476101 h 1271941"/>
                <a:gd name="connsiteX2" fmla="*/ 1929437 w 2374125"/>
                <a:gd name="connsiteY2" fmla="*/ 749172 h 1271941"/>
                <a:gd name="connsiteX3" fmla="*/ 1935914 w 2374125"/>
                <a:gd name="connsiteY3" fmla="*/ 1196182 h 1271941"/>
                <a:gd name="connsiteX4" fmla="*/ 495754 w 2374125"/>
                <a:gd name="connsiteY4" fmla="*/ 1196181 h 1271941"/>
                <a:gd name="connsiteX5" fmla="*/ 495754 w 2374125"/>
                <a:gd name="connsiteY5" fmla="*/ 1196181 h 1271941"/>
                <a:gd name="connsiteX6" fmla="*/ 63706 w 2374125"/>
                <a:gd name="connsiteY6" fmla="*/ 1052166 h 1271941"/>
                <a:gd name="connsiteX7" fmla="*/ 207723 w 2374125"/>
                <a:gd name="connsiteY7" fmla="*/ 692126 h 1271941"/>
                <a:gd name="connsiteX8" fmla="*/ 495754 w 2374125"/>
                <a:gd name="connsiteY8" fmla="*/ 44054 h 1271941"/>
                <a:gd name="connsiteX9" fmla="*/ 423746 w 2374125"/>
                <a:gd name="connsiteY9" fmla="*/ 548110 h 1271941"/>
                <a:gd name="connsiteX10" fmla="*/ 783786 w 2374125"/>
                <a:gd name="connsiteY10" fmla="*/ 44054 h 1271941"/>
                <a:gd name="connsiteX11" fmla="*/ 639770 w 2374125"/>
                <a:gd name="connsiteY11" fmla="*/ 620118 h 1271941"/>
                <a:gd name="connsiteX0" fmla="*/ 639770 w 2374125"/>
                <a:gd name="connsiteY0" fmla="*/ 620118 h 1199933"/>
                <a:gd name="connsiteX1" fmla="*/ 1791898 w 2374125"/>
                <a:gd name="connsiteY1" fmla="*/ 476101 h 1199933"/>
                <a:gd name="connsiteX2" fmla="*/ 1929437 w 2374125"/>
                <a:gd name="connsiteY2" fmla="*/ 749172 h 1199933"/>
                <a:gd name="connsiteX3" fmla="*/ 1935914 w 2374125"/>
                <a:gd name="connsiteY3" fmla="*/ 1196182 h 1199933"/>
                <a:gd name="connsiteX4" fmla="*/ 495754 w 2374125"/>
                <a:gd name="connsiteY4" fmla="*/ 1196181 h 1199933"/>
                <a:gd name="connsiteX5" fmla="*/ 495754 w 2374125"/>
                <a:gd name="connsiteY5" fmla="*/ 1196181 h 1199933"/>
                <a:gd name="connsiteX6" fmla="*/ 63706 w 2374125"/>
                <a:gd name="connsiteY6" fmla="*/ 980158 h 1199933"/>
                <a:gd name="connsiteX7" fmla="*/ 207723 w 2374125"/>
                <a:gd name="connsiteY7" fmla="*/ 692126 h 1199933"/>
                <a:gd name="connsiteX8" fmla="*/ 495754 w 2374125"/>
                <a:gd name="connsiteY8" fmla="*/ 44054 h 1199933"/>
                <a:gd name="connsiteX9" fmla="*/ 423746 w 2374125"/>
                <a:gd name="connsiteY9" fmla="*/ 548110 h 1199933"/>
                <a:gd name="connsiteX10" fmla="*/ 783786 w 2374125"/>
                <a:gd name="connsiteY10" fmla="*/ 44054 h 1199933"/>
                <a:gd name="connsiteX11" fmla="*/ 639770 w 2374125"/>
                <a:gd name="connsiteY11" fmla="*/ 620118 h 1199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374125" h="1199933">
                  <a:moveTo>
                    <a:pt x="639770" y="620118"/>
                  </a:moveTo>
                  <a:cubicBezTo>
                    <a:pt x="872776" y="455307"/>
                    <a:pt x="1327641" y="221138"/>
                    <a:pt x="1791898" y="476101"/>
                  </a:cubicBezTo>
                  <a:cubicBezTo>
                    <a:pt x="1975283" y="265911"/>
                    <a:pt x="2374125" y="542504"/>
                    <a:pt x="1929437" y="749172"/>
                  </a:cubicBezTo>
                  <a:cubicBezTo>
                    <a:pt x="2002393" y="893744"/>
                    <a:pt x="2026749" y="989718"/>
                    <a:pt x="1935914" y="1196182"/>
                  </a:cubicBezTo>
                  <a:lnTo>
                    <a:pt x="495754" y="1196181"/>
                  </a:lnTo>
                  <a:lnTo>
                    <a:pt x="495754" y="1196181"/>
                  </a:lnTo>
                  <a:cubicBezTo>
                    <a:pt x="303733" y="1124173"/>
                    <a:pt x="40346" y="1199933"/>
                    <a:pt x="63706" y="980158"/>
                  </a:cubicBezTo>
                  <a:cubicBezTo>
                    <a:pt x="0" y="909949"/>
                    <a:pt x="135715" y="848143"/>
                    <a:pt x="207723" y="692126"/>
                  </a:cubicBezTo>
                  <a:cubicBezTo>
                    <a:pt x="279731" y="536109"/>
                    <a:pt x="360065" y="63524"/>
                    <a:pt x="495754" y="44054"/>
                  </a:cubicBezTo>
                  <a:cubicBezTo>
                    <a:pt x="601063" y="0"/>
                    <a:pt x="375741" y="464101"/>
                    <a:pt x="423746" y="548110"/>
                  </a:cubicBezTo>
                  <a:cubicBezTo>
                    <a:pt x="437313" y="643287"/>
                    <a:pt x="638539" y="43619"/>
                    <a:pt x="783786" y="44054"/>
                  </a:cubicBezTo>
                  <a:cubicBezTo>
                    <a:pt x="909184" y="111535"/>
                    <a:pt x="580761" y="453596"/>
                    <a:pt x="639770" y="620118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円/楕円 38">
              <a:extLst>
                <a:ext uri="{FF2B5EF4-FFF2-40B4-BE49-F238E27FC236}">
                  <a16:creationId xmlns:a16="http://schemas.microsoft.com/office/drawing/2014/main" id="{11CCA6D0-D9DC-477A-A063-2B3C8B524AE9}"/>
                </a:ext>
              </a:extLst>
            </p:cNvPr>
            <p:cNvSpPr/>
            <p:nvPr/>
          </p:nvSpPr>
          <p:spPr>
            <a:xfrm>
              <a:off x="3779912" y="4221088"/>
              <a:ext cx="72008" cy="7200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AB87DD0-89AF-44BA-BCB1-686A0D515920}"/>
              </a:ext>
            </a:extLst>
          </p:cNvPr>
          <p:cNvCxnSpPr>
            <a:cxnSpLocks/>
          </p:cNvCxnSpPr>
          <p:nvPr/>
        </p:nvCxnSpPr>
        <p:spPr>
          <a:xfrm>
            <a:off x="7917357" y="2009890"/>
            <a:ext cx="0" cy="30841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72E270A-3411-403A-99A7-048D992FB183}"/>
              </a:ext>
            </a:extLst>
          </p:cNvPr>
          <p:cNvSpPr txBox="1"/>
          <p:nvPr/>
        </p:nvSpPr>
        <p:spPr>
          <a:xfrm>
            <a:off x="7486813" y="1019005"/>
            <a:ext cx="960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ようい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D387DCE-4E6E-4E52-A64E-3BEA2C7DD4B3}"/>
              </a:ext>
            </a:extLst>
          </p:cNvPr>
          <p:cNvSpPr txBox="1"/>
          <p:nvPr/>
        </p:nvSpPr>
        <p:spPr>
          <a:xfrm>
            <a:off x="7524000" y="1440000"/>
            <a:ext cx="8861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どん</a:t>
            </a:r>
          </a:p>
        </p:txBody>
      </p:sp>
      <p:pic>
        <p:nvPicPr>
          <p:cNvPr id="43" name="図 42">
            <a:extLst>
              <a:ext uri="{FF2B5EF4-FFF2-40B4-BE49-F238E27FC236}">
                <a16:creationId xmlns:a16="http://schemas.microsoft.com/office/drawing/2014/main" id="{400AD88E-3C8B-4DD7-8CB0-36F33A8475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000" y="2160000"/>
            <a:ext cx="1109568" cy="627942"/>
          </a:xfrm>
          <a:prstGeom prst="rect">
            <a:avLst/>
          </a:prstGeom>
        </p:spPr>
      </p:pic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3706149E-DEA5-406F-BA55-22253BD9D9CD}"/>
              </a:ext>
            </a:extLst>
          </p:cNvPr>
          <p:cNvGrpSpPr/>
          <p:nvPr/>
        </p:nvGrpSpPr>
        <p:grpSpPr>
          <a:xfrm>
            <a:off x="684000" y="3960000"/>
            <a:ext cx="648072" cy="357147"/>
            <a:chOff x="4716016" y="4293096"/>
            <a:chExt cx="1514099" cy="834407"/>
          </a:xfrm>
        </p:grpSpPr>
        <p:sp>
          <p:nvSpPr>
            <p:cNvPr id="45" name="二等辺三角形 44">
              <a:extLst>
                <a:ext uri="{FF2B5EF4-FFF2-40B4-BE49-F238E27FC236}">
                  <a16:creationId xmlns:a16="http://schemas.microsoft.com/office/drawing/2014/main" id="{6FF48D24-A1F6-4E29-A14D-705FCCE16466}"/>
                </a:ext>
              </a:extLst>
            </p:cNvPr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円/楕円 25">
              <a:extLst>
                <a:ext uri="{FF2B5EF4-FFF2-40B4-BE49-F238E27FC236}">
                  <a16:creationId xmlns:a16="http://schemas.microsoft.com/office/drawing/2014/main" id="{2C8B9472-1142-452B-B194-4F7343CC7F6A}"/>
                </a:ext>
              </a:extLst>
            </p:cNvPr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円/楕円 24">
              <a:extLst>
                <a:ext uri="{FF2B5EF4-FFF2-40B4-BE49-F238E27FC236}">
                  <a16:creationId xmlns:a16="http://schemas.microsoft.com/office/drawing/2014/main" id="{6C178ECD-F1A1-4300-9E7F-1CAD02FBE049}"/>
                </a:ext>
              </a:extLst>
            </p:cNvPr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円/楕円 23">
              <a:extLst>
                <a:ext uri="{FF2B5EF4-FFF2-40B4-BE49-F238E27FC236}">
                  <a16:creationId xmlns:a16="http://schemas.microsoft.com/office/drawing/2014/main" id="{D75D5AEF-1BEF-482D-920F-836EB67DA01E}"/>
                </a:ext>
              </a:extLst>
            </p:cNvPr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フリーフォーム 17">
              <a:extLst>
                <a:ext uri="{FF2B5EF4-FFF2-40B4-BE49-F238E27FC236}">
                  <a16:creationId xmlns:a16="http://schemas.microsoft.com/office/drawing/2014/main" id="{878F3173-0B5B-4423-8E56-6D925ACA5C53}"/>
                </a:ext>
              </a:extLst>
            </p:cNvPr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14EBF9BE-7C59-4550-B54C-DE0C37766FCD}"/>
                </a:ext>
              </a:extLst>
            </p:cNvPr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2EF50C80-B429-4D4F-8F57-D30235F474CD}"/>
                </a:ext>
              </a:extLst>
            </p:cNvPr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D84E4B25-1926-4F04-BB7B-38F837F40CFC}"/>
                </a:ext>
              </a:extLst>
            </p:cNvPr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C3304125-7C09-43A6-B7BE-0C7D1280E42D}"/>
                </a:ext>
              </a:extLst>
            </p:cNvPr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9FFE307A-7253-4D56-8826-9E2CBAC8DAF6}"/>
              </a:ext>
            </a:extLst>
          </p:cNvPr>
          <p:cNvCxnSpPr>
            <a:cxnSpLocks/>
          </p:cNvCxnSpPr>
          <p:nvPr/>
        </p:nvCxnSpPr>
        <p:spPr>
          <a:xfrm>
            <a:off x="666000" y="1955826"/>
            <a:ext cx="0" cy="30841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851F9D1-D853-45C9-A644-5711B41AE0A2}"/>
              </a:ext>
            </a:extLst>
          </p:cNvPr>
          <p:cNvSpPr txBox="1"/>
          <p:nvPr/>
        </p:nvSpPr>
        <p:spPr>
          <a:xfrm>
            <a:off x="914901" y="4300529"/>
            <a:ext cx="2174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9</a:t>
            </a:r>
            <a:r>
              <a:rPr lang="ja-JP" altLang="en-US" sz="4000" b="1" dirty="0"/>
              <a:t>コマ目</a:t>
            </a:r>
            <a:endParaRPr kumimoji="1" lang="ja-JP" altLang="en-US" sz="40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62D33D-272F-4ACA-84A3-C383B5F85D4C}"/>
              </a:ext>
            </a:extLst>
          </p:cNvPr>
          <p:cNvSpPr txBox="1"/>
          <p:nvPr/>
        </p:nvSpPr>
        <p:spPr>
          <a:xfrm>
            <a:off x="7728875" y="5367821"/>
            <a:ext cx="4435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0</a:t>
            </a:r>
            <a:endParaRPr kumimoji="1" lang="ja-JP" altLang="en-US" sz="4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B56FC29-4762-4358-9465-06D0654D3CDC}"/>
              </a:ext>
            </a:extLst>
          </p:cNvPr>
          <p:cNvSpPr txBox="1"/>
          <p:nvPr/>
        </p:nvSpPr>
        <p:spPr>
          <a:xfrm>
            <a:off x="5526343" y="5358026"/>
            <a:ext cx="841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20</a:t>
            </a:r>
            <a:endParaRPr kumimoji="1" lang="ja-JP" altLang="en-US" sz="40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BC8546B-1A23-4E78-8A66-C3E1A822CEEF}"/>
              </a:ext>
            </a:extLst>
          </p:cNvPr>
          <p:cNvSpPr txBox="1"/>
          <p:nvPr/>
        </p:nvSpPr>
        <p:spPr>
          <a:xfrm>
            <a:off x="3403726" y="5358026"/>
            <a:ext cx="734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40</a:t>
            </a:r>
            <a:endParaRPr kumimoji="1" lang="ja-JP" altLang="en-US" sz="40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8EF491B-ABB4-4D7D-BDBD-3CC4234EDB11}"/>
              </a:ext>
            </a:extLst>
          </p:cNvPr>
          <p:cNvSpPr txBox="1"/>
          <p:nvPr/>
        </p:nvSpPr>
        <p:spPr>
          <a:xfrm>
            <a:off x="1343489" y="5358026"/>
            <a:ext cx="9006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60</a:t>
            </a:r>
            <a:endParaRPr kumimoji="1" lang="ja-JP" altLang="en-US" sz="40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B56BEC8-60CA-4424-BD20-6A85494DFA4E}"/>
              </a:ext>
            </a:extLst>
          </p:cNvPr>
          <p:cNvSpPr txBox="1"/>
          <p:nvPr/>
        </p:nvSpPr>
        <p:spPr>
          <a:xfrm>
            <a:off x="326114" y="5374713"/>
            <a:ext cx="9006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70</a:t>
            </a:r>
            <a:endParaRPr kumimoji="1" lang="ja-JP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63856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" grpId="0"/>
      <p:bldP spid="2" grpId="1"/>
      <p:bldP spid="42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A8251C-E699-4E1C-99EF-0F901A23DC3D}"/>
              </a:ext>
            </a:extLst>
          </p:cNvPr>
          <p:cNvSpPr txBox="1"/>
          <p:nvPr/>
        </p:nvSpPr>
        <p:spPr>
          <a:xfrm>
            <a:off x="3175160" y="3429000"/>
            <a:ext cx="60395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カメの平均の速さは</a:t>
            </a:r>
            <a:endParaRPr lang="en-US" altLang="ja-JP" sz="4000" b="1" dirty="0"/>
          </a:p>
          <a:p>
            <a:r>
              <a:rPr lang="en-US" altLang="ja-JP" sz="4000" b="1" dirty="0"/>
              <a:t>70÷9</a:t>
            </a:r>
            <a:r>
              <a:rPr lang="ja-JP" altLang="en-US" sz="4000" b="1" dirty="0"/>
              <a:t>＝</a:t>
            </a:r>
            <a:r>
              <a:rPr lang="en-US" altLang="ja-JP" sz="4000" b="1" dirty="0"/>
              <a:t>6.66</a:t>
            </a:r>
            <a:r>
              <a:rPr lang="ja-JP" altLang="en-US" sz="4000" b="1" dirty="0"/>
              <a:t>メモリ</a:t>
            </a:r>
            <a:r>
              <a:rPr lang="en-US" altLang="ja-JP" sz="4000" b="1" dirty="0"/>
              <a:t>/</a:t>
            </a:r>
            <a:r>
              <a:rPr lang="ja-JP" altLang="en-US" sz="4000" b="1" dirty="0"/>
              <a:t>コマ</a:t>
            </a:r>
            <a:endParaRPr kumimoji="1" lang="ja-JP" altLang="en-US" sz="4000" b="1" dirty="0"/>
          </a:p>
        </p:txBody>
      </p:sp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53865" y="2844091"/>
            <a:ext cx="2225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10</a:t>
            </a:r>
            <a:r>
              <a:rPr lang="ja-JP" altLang="en-US" sz="4000" b="1" dirty="0"/>
              <a:t>コマ目</a:t>
            </a:r>
            <a:endParaRPr kumimoji="1" lang="ja-JP" altLang="en-US" sz="4000" b="1" dirty="0"/>
          </a:p>
        </p:txBody>
      </p:sp>
      <p:grpSp>
        <p:nvGrpSpPr>
          <p:cNvPr id="29" name="グループ化 28"/>
          <p:cNvGrpSpPr/>
          <p:nvPr/>
        </p:nvGrpSpPr>
        <p:grpSpPr>
          <a:xfrm>
            <a:off x="180000" y="5040000"/>
            <a:ext cx="8454632" cy="420581"/>
            <a:chOff x="0" y="5600707"/>
            <a:chExt cx="9144000" cy="420581"/>
          </a:xfrm>
        </p:grpSpPr>
        <p:pic>
          <p:nvPicPr>
            <p:cNvPr id="30" name="図 29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31" name="図 30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32" name="図 31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33" name="図 32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34" name="図 33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35" name="図 34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36" name="図 35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37" name="図 36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38" name="図 37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pic>
        <p:nvPicPr>
          <p:cNvPr id="43" name="図 42">
            <a:extLst>
              <a:ext uri="{FF2B5EF4-FFF2-40B4-BE49-F238E27FC236}">
                <a16:creationId xmlns:a16="http://schemas.microsoft.com/office/drawing/2014/main" id="{400AD88E-3C8B-4DD7-8CB0-36F33A8475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000" y="2160000"/>
            <a:ext cx="1109568" cy="627942"/>
          </a:xfrm>
          <a:prstGeom prst="rect">
            <a:avLst/>
          </a:prstGeom>
        </p:spPr>
      </p:pic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3706149E-DEA5-406F-BA55-22253BD9D9CD}"/>
              </a:ext>
            </a:extLst>
          </p:cNvPr>
          <p:cNvGrpSpPr/>
          <p:nvPr/>
        </p:nvGrpSpPr>
        <p:grpSpPr>
          <a:xfrm>
            <a:off x="684000" y="3960000"/>
            <a:ext cx="648072" cy="357147"/>
            <a:chOff x="4716016" y="4293096"/>
            <a:chExt cx="1514099" cy="834407"/>
          </a:xfrm>
        </p:grpSpPr>
        <p:sp>
          <p:nvSpPr>
            <p:cNvPr id="45" name="二等辺三角形 44">
              <a:extLst>
                <a:ext uri="{FF2B5EF4-FFF2-40B4-BE49-F238E27FC236}">
                  <a16:creationId xmlns:a16="http://schemas.microsoft.com/office/drawing/2014/main" id="{6FF48D24-A1F6-4E29-A14D-705FCCE16466}"/>
                </a:ext>
              </a:extLst>
            </p:cNvPr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円/楕円 25">
              <a:extLst>
                <a:ext uri="{FF2B5EF4-FFF2-40B4-BE49-F238E27FC236}">
                  <a16:creationId xmlns:a16="http://schemas.microsoft.com/office/drawing/2014/main" id="{2C8B9472-1142-452B-B194-4F7343CC7F6A}"/>
                </a:ext>
              </a:extLst>
            </p:cNvPr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円/楕円 24">
              <a:extLst>
                <a:ext uri="{FF2B5EF4-FFF2-40B4-BE49-F238E27FC236}">
                  <a16:creationId xmlns:a16="http://schemas.microsoft.com/office/drawing/2014/main" id="{6C178ECD-F1A1-4300-9E7F-1CAD02FBE049}"/>
                </a:ext>
              </a:extLst>
            </p:cNvPr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円/楕円 23">
              <a:extLst>
                <a:ext uri="{FF2B5EF4-FFF2-40B4-BE49-F238E27FC236}">
                  <a16:creationId xmlns:a16="http://schemas.microsoft.com/office/drawing/2014/main" id="{D75D5AEF-1BEF-482D-920F-836EB67DA01E}"/>
                </a:ext>
              </a:extLst>
            </p:cNvPr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フリーフォーム 17">
              <a:extLst>
                <a:ext uri="{FF2B5EF4-FFF2-40B4-BE49-F238E27FC236}">
                  <a16:creationId xmlns:a16="http://schemas.microsoft.com/office/drawing/2014/main" id="{878F3173-0B5B-4423-8E56-6D925ACA5C53}"/>
                </a:ext>
              </a:extLst>
            </p:cNvPr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14EBF9BE-7C59-4550-B54C-DE0C37766FCD}"/>
                </a:ext>
              </a:extLst>
            </p:cNvPr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2EF50C80-B429-4D4F-8F57-D30235F474CD}"/>
                </a:ext>
              </a:extLst>
            </p:cNvPr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D84E4B25-1926-4F04-BB7B-38F837F40CFC}"/>
                </a:ext>
              </a:extLst>
            </p:cNvPr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C3304125-7C09-43A6-B7BE-0C7D1280E42D}"/>
                </a:ext>
              </a:extLst>
            </p:cNvPr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9FFE307A-7253-4D56-8826-9E2CBAC8DAF6}"/>
              </a:ext>
            </a:extLst>
          </p:cNvPr>
          <p:cNvCxnSpPr>
            <a:cxnSpLocks/>
          </p:cNvCxnSpPr>
          <p:nvPr/>
        </p:nvCxnSpPr>
        <p:spPr>
          <a:xfrm>
            <a:off x="666000" y="1955826"/>
            <a:ext cx="0" cy="30841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851F9D1-D853-45C9-A644-5711B41AE0A2}"/>
              </a:ext>
            </a:extLst>
          </p:cNvPr>
          <p:cNvSpPr txBox="1"/>
          <p:nvPr/>
        </p:nvSpPr>
        <p:spPr>
          <a:xfrm>
            <a:off x="914901" y="4300529"/>
            <a:ext cx="2174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9</a:t>
            </a:r>
            <a:r>
              <a:rPr lang="ja-JP" altLang="en-US" sz="4000" b="1" dirty="0"/>
              <a:t>コマ目</a:t>
            </a:r>
            <a:endParaRPr kumimoji="1" lang="ja-JP" altLang="en-US" sz="40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B56BEC8-60CA-4424-BD20-6A85494DFA4E}"/>
              </a:ext>
            </a:extLst>
          </p:cNvPr>
          <p:cNvSpPr txBox="1"/>
          <p:nvPr/>
        </p:nvSpPr>
        <p:spPr>
          <a:xfrm>
            <a:off x="326114" y="5374713"/>
            <a:ext cx="9006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70</a:t>
            </a:r>
            <a:endParaRPr kumimoji="1" lang="ja-JP" altLang="en-US" sz="40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D129E23-7C14-4DE3-A49C-D5B0E7CDA963}"/>
              </a:ext>
            </a:extLst>
          </p:cNvPr>
          <p:cNvSpPr txBox="1"/>
          <p:nvPr/>
        </p:nvSpPr>
        <p:spPr>
          <a:xfrm>
            <a:off x="3220497" y="1687370"/>
            <a:ext cx="60395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ウサギの平均の速さは</a:t>
            </a:r>
            <a:r>
              <a:rPr lang="en-US" altLang="ja-JP" sz="4000" b="1" dirty="0"/>
              <a:t>70÷10</a:t>
            </a:r>
            <a:r>
              <a:rPr lang="ja-JP" altLang="en-US" sz="4000" b="1" dirty="0"/>
              <a:t>＝</a:t>
            </a:r>
            <a:r>
              <a:rPr lang="en-US" altLang="ja-JP" sz="4000" b="1" dirty="0"/>
              <a:t>7</a:t>
            </a:r>
            <a:r>
              <a:rPr lang="ja-JP" altLang="en-US" sz="4000" b="1" dirty="0"/>
              <a:t>メモリ</a:t>
            </a:r>
            <a:r>
              <a:rPr lang="en-US" altLang="ja-JP" sz="4000" b="1" dirty="0"/>
              <a:t>/</a:t>
            </a:r>
            <a:r>
              <a:rPr lang="ja-JP" altLang="en-US" sz="4000" b="1" dirty="0"/>
              <a:t>コマ</a:t>
            </a:r>
            <a:endParaRPr kumimoji="1" lang="ja-JP" altLang="en-US" sz="4000" b="1" dirty="0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9709AC2A-DCC1-4884-85E6-5CF15BBC36E4}"/>
              </a:ext>
            </a:extLst>
          </p:cNvPr>
          <p:cNvSpPr txBox="1"/>
          <p:nvPr/>
        </p:nvSpPr>
        <p:spPr>
          <a:xfrm>
            <a:off x="487544" y="1021118"/>
            <a:ext cx="280453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平均の速さ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0432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53865" y="2844091"/>
            <a:ext cx="2225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10</a:t>
            </a:r>
            <a:r>
              <a:rPr lang="ja-JP" altLang="en-US" sz="4000" b="1" dirty="0"/>
              <a:t>コマ目</a:t>
            </a:r>
            <a:endParaRPr kumimoji="1" lang="ja-JP" altLang="en-US" sz="4000" b="1" dirty="0"/>
          </a:p>
        </p:txBody>
      </p:sp>
      <p:grpSp>
        <p:nvGrpSpPr>
          <p:cNvPr id="29" name="グループ化 28"/>
          <p:cNvGrpSpPr/>
          <p:nvPr/>
        </p:nvGrpSpPr>
        <p:grpSpPr>
          <a:xfrm>
            <a:off x="180000" y="5040000"/>
            <a:ext cx="8454632" cy="420581"/>
            <a:chOff x="0" y="5600707"/>
            <a:chExt cx="9144000" cy="420581"/>
          </a:xfrm>
        </p:grpSpPr>
        <p:pic>
          <p:nvPicPr>
            <p:cNvPr id="30" name="図 29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31" name="図 30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32" name="図 31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33" name="図 32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34" name="図 33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35" name="図 34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36" name="図 35" descr="目盛り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37" name="図 36" descr="目盛り.png"/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38" name="図 37" descr="目盛り.png"/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  <p:pic>
        <p:nvPicPr>
          <p:cNvPr id="43" name="図 42">
            <a:extLst>
              <a:ext uri="{FF2B5EF4-FFF2-40B4-BE49-F238E27FC236}">
                <a16:creationId xmlns:a16="http://schemas.microsoft.com/office/drawing/2014/main" id="{400AD88E-3C8B-4DD7-8CB0-36F33A8475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000" y="2160000"/>
            <a:ext cx="1109568" cy="627942"/>
          </a:xfrm>
          <a:prstGeom prst="rect">
            <a:avLst/>
          </a:prstGeom>
        </p:spPr>
      </p:pic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3706149E-DEA5-406F-BA55-22253BD9D9CD}"/>
              </a:ext>
            </a:extLst>
          </p:cNvPr>
          <p:cNvGrpSpPr/>
          <p:nvPr/>
        </p:nvGrpSpPr>
        <p:grpSpPr>
          <a:xfrm>
            <a:off x="684000" y="3960000"/>
            <a:ext cx="648072" cy="357147"/>
            <a:chOff x="4716016" y="4293096"/>
            <a:chExt cx="1514099" cy="834407"/>
          </a:xfrm>
        </p:grpSpPr>
        <p:sp>
          <p:nvSpPr>
            <p:cNvPr id="45" name="二等辺三角形 44">
              <a:extLst>
                <a:ext uri="{FF2B5EF4-FFF2-40B4-BE49-F238E27FC236}">
                  <a16:creationId xmlns:a16="http://schemas.microsoft.com/office/drawing/2014/main" id="{6FF48D24-A1F6-4E29-A14D-705FCCE16466}"/>
                </a:ext>
              </a:extLst>
            </p:cNvPr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円/楕円 25">
              <a:extLst>
                <a:ext uri="{FF2B5EF4-FFF2-40B4-BE49-F238E27FC236}">
                  <a16:creationId xmlns:a16="http://schemas.microsoft.com/office/drawing/2014/main" id="{2C8B9472-1142-452B-B194-4F7343CC7F6A}"/>
                </a:ext>
              </a:extLst>
            </p:cNvPr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円/楕円 24">
              <a:extLst>
                <a:ext uri="{FF2B5EF4-FFF2-40B4-BE49-F238E27FC236}">
                  <a16:creationId xmlns:a16="http://schemas.microsoft.com/office/drawing/2014/main" id="{6C178ECD-F1A1-4300-9E7F-1CAD02FBE049}"/>
                </a:ext>
              </a:extLst>
            </p:cNvPr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円/楕円 23">
              <a:extLst>
                <a:ext uri="{FF2B5EF4-FFF2-40B4-BE49-F238E27FC236}">
                  <a16:creationId xmlns:a16="http://schemas.microsoft.com/office/drawing/2014/main" id="{D75D5AEF-1BEF-482D-920F-836EB67DA01E}"/>
                </a:ext>
              </a:extLst>
            </p:cNvPr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フリーフォーム 17">
              <a:extLst>
                <a:ext uri="{FF2B5EF4-FFF2-40B4-BE49-F238E27FC236}">
                  <a16:creationId xmlns:a16="http://schemas.microsoft.com/office/drawing/2014/main" id="{878F3173-0B5B-4423-8E56-6D925ACA5C53}"/>
                </a:ext>
              </a:extLst>
            </p:cNvPr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14EBF9BE-7C59-4550-B54C-DE0C37766FCD}"/>
                </a:ext>
              </a:extLst>
            </p:cNvPr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2EF50C80-B429-4D4F-8F57-D30235F474CD}"/>
                </a:ext>
              </a:extLst>
            </p:cNvPr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D84E4B25-1926-4F04-BB7B-38F837F40CFC}"/>
                </a:ext>
              </a:extLst>
            </p:cNvPr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C3304125-7C09-43A6-B7BE-0C7D1280E42D}"/>
                </a:ext>
              </a:extLst>
            </p:cNvPr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9FFE307A-7253-4D56-8826-9E2CBAC8DAF6}"/>
              </a:ext>
            </a:extLst>
          </p:cNvPr>
          <p:cNvCxnSpPr>
            <a:cxnSpLocks/>
          </p:cNvCxnSpPr>
          <p:nvPr/>
        </p:nvCxnSpPr>
        <p:spPr>
          <a:xfrm>
            <a:off x="666000" y="1955826"/>
            <a:ext cx="0" cy="30841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851F9D1-D853-45C9-A644-5711B41AE0A2}"/>
              </a:ext>
            </a:extLst>
          </p:cNvPr>
          <p:cNvSpPr txBox="1"/>
          <p:nvPr/>
        </p:nvSpPr>
        <p:spPr>
          <a:xfrm>
            <a:off x="914901" y="4300529"/>
            <a:ext cx="2174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9</a:t>
            </a:r>
            <a:r>
              <a:rPr lang="ja-JP" altLang="en-US" sz="4000" b="1" dirty="0"/>
              <a:t>コマ目</a:t>
            </a:r>
            <a:endParaRPr kumimoji="1" lang="ja-JP" altLang="en-US" sz="40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B56BEC8-60CA-4424-BD20-6A85494DFA4E}"/>
              </a:ext>
            </a:extLst>
          </p:cNvPr>
          <p:cNvSpPr txBox="1"/>
          <p:nvPr/>
        </p:nvSpPr>
        <p:spPr>
          <a:xfrm>
            <a:off x="326114" y="5374713"/>
            <a:ext cx="9006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70</a:t>
            </a:r>
            <a:endParaRPr kumimoji="1" lang="ja-JP" altLang="en-US" sz="40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D129E23-7C14-4DE3-A49C-D5B0E7CDA963}"/>
              </a:ext>
            </a:extLst>
          </p:cNvPr>
          <p:cNvSpPr txBox="1"/>
          <p:nvPr/>
        </p:nvSpPr>
        <p:spPr>
          <a:xfrm>
            <a:off x="3089487" y="1987261"/>
            <a:ext cx="56871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ウサギとカメでは</a:t>
            </a:r>
            <a:endParaRPr lang="en-US" altLang="ja-JP" sz="4000" b="1" dirty="0"/>
          </a:p>
          <a:p>
            <a:r>
              <a:rPr lang="ja-JP" altLang="en-US" sz="4000" b="1" dirty="0"/>
              <a:t>「平均の速さ」は</a:t>
            </a:r>
            <a:endParaRPr lang="en-US" altLang="ja-JP" sz="4000" b="1" dirty="0"/>
          </a:p>
          <a:p>
            <a:r>
              <a:rPr lang="ja-JP" altLang="en-US" sz="4000" b="1" dirty="0"/>
              <a:t>どちらが速かったですか。</a:t>
            </a:r>
            <a:endParaRPr kumimoji="1" lang="ja-JP" altLang="en-US" sz="4000" b="1" dirty="0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9709AC2A-DCC1-4884-85E6-5CF15BBC36E4}"/>
              </a:ext>
            </a:extLst>
          </p:cNvPr>
          <p:cNvSpPr txBox="1"/>
          <p:nvPr/>
        </p:nvSpPr>
        <p:spPr>
          <a:xfrm>
            <a:off x="487544" y="1021118"/>
            <a:ext cx="280453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平均の速さ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218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7000" y="1536174"/>
            <a:ext cx="8050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もう一度質問します。</a:t>
            </a:r>
            <a:endParaRPr kumimoji="1" lang="en-US" altLang="ja-JP" sz="4000" b="1" dirty="0"/>
          </a:p>
          <a:p>
            <a:r>
              <a:rPr kumimoji="1" lang="ja-JP" altLang="en-US" sz="4000" b="1" dirty="0"/>
              <a:t>　ウサギとカメではどちらが</a:t>
            </a:r>
            <a:endParaRPr kumimoji="1" lang="en-US" altLang="ja-JP" sz="4000" b="1" dirty="0"/>
          </a:p>
          <a:p>
            <a:r>
              <a:rPr kumimoji="1" lang="ja-JP" altLang="en-US" sz="4000" b="1" dirty="0"/>
              <a:t>　速かったですか。</a:t>
            </a:r>
            <a:endParaRPr kumimoji="1" lang="en-US" altLang="ja-JP" sz="4000" b="1" dirty="0"/>
          </a:p>
          <a:p>
            <a:endParaRPr kumimoji="1" lang="en-US" altLang="ja-JP" sz="4000" b="1" dirty="0"/>
          </a:p>
          <a:p>
            <a:r>
              <a:rPr kumimoji="1" lang="ja-JP" altLang="en-US" sz="4000" b="1" dirty="0"/>
              <a:t>　「瞬間の速さ」と「平均の速さ」という言葉を使って説明しない。</a:t>
            </a:r>
          </a:p>
        </p:txBody>
      </p:sp>
    </p:spTree>
    <p:extLst>
      <p:ext uri="{BB962C8B-B14F-4D97-AF65-F5344CB8AC3E}">
        <p14:creationId xmlns:p14="http://schemas.microsoft.com/office/powerpoint/2010/main" val="19319349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649795" y="2683058"/>
            <a:ext cx="204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おわり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3159120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20" y="864096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</a:t>
            </a:r>
            <a:endParaRPr kumimoji="1" lang="ja-JP" altLang="en-US" sz="4000" b="1" dirty="0"/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4A2F059B-81CC-47AA-B357-DDE84A3BBC1E}"/>
              </a:ext>
            </a:extLst>
          </p:cNvPr>
          <p:cNvGrpSpPr/>
          <p:nvPr/>
        </p:nvGrpSpPr>
        <p:grpSpPr>
          <a:xfrm>
            <a:off x="6480000" y="2160000"/>
            <a:ext cx="1230299" cy="621819"/>
            <a:chOff x="3428174" y="3384946"/>
            <a:chExt cx="2374125" cy="1199933"/>
          </a:xfrm>
        </p:grpSpPr>
        <p:sp>
          <p:nvSpPr>
            <p:cNvPr id="43" name="フリーフォーム 28">
              <a:extLst>
                <a:ext uri="{FF2B5EF4-FFF2-40B4-BE49-F238E27FC236}">
                  <a16:creationId xmlns:a16="http://schemas.microsoft.com/office/drawing/2014/main" id="{A47076B2-CB07-4B6E-8861-ECC0674A9732}"/>
                </a:ext>
              </a:extLst>
            </p:cNvPr>
            <p:cNvSpPr/>
            <p:nvPr/>
          </p:nvSpPr>
          <p:spPr>
            <a:xfrm>
              <a:off x="3428174" y="3384946"/>
              <a:ext cx="2374125" cy="1199933"/>
            </a:xfrm>
            <a:custGeom>
              <a:avLst/>
              <a:gdLst>
                <a:gd name="connsiteX0" fmla="*/ 168022 w 1584176"/>
                <a:gd name="connsiteY0" fmla="*/ 0 h 1008112"/>
                <a:gd name="connsiteX1" fmla="*/ 1416154 w 1584176"/>
                <a:gd name="connsiteY1" fmla="*/ 0 h 1008112"/>
                <a:gd name="connsiteX2" fmla="*/ 1584176 w 1584176"/>
                <a:gd name="connsiteY2" fmla="*/ 168022 h 1008112"/>
                <a:gd name="connsiteX3" fmla="*/ 1584176 w 1584176"/>
                <a:gd name="connsiteY3" fmla="*/ 1008112 h 1008112"/>
                <a:gd name="connsiteX4" fmla="*/ 1584176 w 1584176"/>
                <a:gd name="connsiteY4" fmla="*/ 1008112 h 1008112"/>
                <a:gd name="connsiteX5" fmla="*/ 0 w 1584176"/>
                <a:gd name="connsiteY5" fmla="*/ 1008112 h 1008112"/>
                <a:gd name="connsiteX6" fmla="*/ 0 w 1584176"/>
                <a:gd name="connsiteY6" fmla="*/ 1008112 h 1008112"/>
                <a:gd name="connsiteX7" fmla="*/ 0 w 1584176"/>
                <a:gd name="connsiteY7" fmla="*/ 168022 h 1008112"/>
                <a:gd name="connsiteX8" fmla="*/ 168022 w 1584176"/>
                <a:gd name="connsiteY8" fmla="*/ 0 h 1008112"/>
                <a:gd name="connsiteX0" fmla="*/ 0 w 1584176"/>
                <a:gd name="connsiteY0" fmla="*/ 168022 h 1008112"/>
                <a:gd name="connsiteX1" fmla="*/ 1416154 w 1584176"/>
                <a:gd name="connsiteY1" fmla="*/ 0 h 1008112"/>
                <a:gd name="connsiteX2" fmla="*/ 1584176 w 1584176"/>
                <a:gd name="connsiteY2" fmla="*/ 168022 h 1008112"/>
                <a:gd name="connsiteX3" fmla="*/ 1584176 w 1584176"/>
                <a:gd name="connsiteY3" fmla="*/ 1008112 h 1008112"/>
                <a:gd name="connsiteX4" fmla="*/ 1584176 w 1584176"/>
                <a:gd name="connsiteY4" fmla="*/ 1008112 h 1008112"/>
                <a:gd name="connsiteX5" fmla="*/ 0 w 1584176"/>
                <a:gd name="connsiteY5" fmla="*/ 1008112 h 1008112"/>
                <a:gd name="connsiteX6" fmla="*/ 0 w 1584176"/>
                <a:gd name="connsiteY6" fmla="*/ 1008112 h 1008112"/>
                <a:gd name="connsiteX7" fmla="*/ 0 w 1584176"/>
                <a:gd name="connsiteY7" fmla="*/ 168022 h 1008112"/>
                <a:gd name="connsiteX0" fmla="*/ 0 w 1584176"/>
                <a:gd name="connsiteY0" fmla="*/ 0 h 840090"/>
                <a:gd name="connsiteX1" fmla="*/ 1584176 w 1584176"/>
                <a:gd name="connsiteY1" fmla="*/ 0 h 840090"/>
                <a:gd name="connsiteX2" fmla="*/ 1584176 w 1584176"/>
                <a:gd name="connsiteY2" fmla="*/ 840090 h 840090"/>
                <a:gd name="connsiteX3" fmla="*/ 1584176 w 1584176"/>
                <a:gd name="connsiteY3" fmla="*/ 840090 h 840090"/>
                <a:gd name="connsiteX4" fmla="*/ 0 w 1584176"/>
                <a:gd name="connsiteY4" fmla="*/ 840090 h 840090"/>
                <a:gd name="connsiteX5" fmla="*/ 0 w 1584176"/>
                <a:gd name="connsiteY5" fmla="*/ 840090 h 840090"/>
                <a:gd name="connsiteX6" fmla="*/ 0 w 1584176"/>
                <a:gd name="connsiteY6" fmla="*/ 0 h 840090"/>
                <a:gd name="connsiteX0" fmla="*/ 288032 w 1584176"/>
                <a:gd name="connsiteY0" fmla="*/ 120010 h 840090"/>
                <a:gd name="connsiteX1" fmla="*/ 1584176 w 1584176"/>
                <a:gd name="connsiteY1" fmla="*/ 0 h 840090"/>
                <a:gd name="connsiteX2" fmla="*/ 1584176 w 1584176"/>
                <a:gd name="connsiteY2" fmla="*/ 840090 h 840090"/>
                <a:gd name="connsiteX3" fmla="*/ 1584176 w 1584176"/>
                <a:gd name="connsiteY3" fmla="*/ 840090 h 840090"/>
                <a:gd name="connsiteX4" fmla="*/ 0 w 1584176"/>
                <a:gd name="connsiteY4" fmla="*/ 840090 h 840090"/>
                <a:gd name="connsiteX5" fmla="*/ 0 w 1584176"/>
                <a:gd name="connsiteY5" fmla="*/ 840090 h 840090"/>
                <a:gd name="connsiteX6" fmla="*/ 288032 w 1584176"/>
                <a:gd name="connsiteY6" fmla="*/ 120010 h 840090"/>
                <a:gd name="connsiteX0" fmla="*/ 288032 w 1584176"/>
                <a:gd name="connsiteY0" fmla="*/ 0 h 720080"/>
                <a:gd name="connsiteX1" fmla="*/ 1296144 w 1584176"/>
                <a:gd name="connsiteY1" fmla="*/ 0 h 720080"/>
                <a:gd name="connsiteX2" fmla="*/ 1584176 w 1584176"/>
                <a:gd name="connsiteY2" fmla="*/ 720080 h 720080"/>
                <a:gd name="connsiteX3" fmla="*/ 1584176 w 1584176"/>
                <a:gd name="connsiteY3" fmla="*/ 720080 h 720080"/>
                <a:gd name="connsiteX4" fmla="*/ 0 w 1584176"/>
                <a:gd name="connsiteY4" fmla="*/ 720080 h 720080"/>
                <a:gd name="connsiteX5" fmla="*/ 0 w 1584176"/>
                <a:gd name="connsiteY5" fmla="*/ 720080 h 720080"/>
                <a:gd name="connsiteX6" fmla="*/ 288032 w 1584176"/>
                <a:gd name="connsiteY6" fmla="*/ 0 h 720080"/>
                <a:gd name="connsiteX0" fmla="*/ 288032 w 1584176"/>
                <a:gd name="connsiteY0" fmla="*/ 254963 h 975043"/>
                <a:gd name="connsiteX1" fmla="*/ 1296144 w 1584176"/>
                <a:gd name="connsiteY1" fmla="*/ 254963 h 975043"/>
                <a:gd name="connsiteX2" fmla="*/ 1584176 w 1584176"/>
                <a:gd name="connsiteY2" fmla="*/ 975043 h 975043"/>
                <a:gd name="connsiteX3" fmla="*/ 1584176 w 1584176"/>
                <a:gd name="connsiteY3" fmla="*/ 975043 h 975043"/>
                <a:gd name="connsiteX4" fmla="*/ 0 w 1584176"/>
                <a:gd name="connsiteY4" fmla="*/ 975043 h 975043"/>
                <a:gd name="connsiteX5" fmla="*/ 0 w 1584176"/>
                <a:gd name="connsiteY5" fmla="*/ 975043 h 975043"/>
                <a:gd name="connsiteX6" fmla="*/ 288032 w 1584176"/>
                <a:gd name="connsiteY6" fmla="*/ 254963 h 975043"/>
                <a:gd name="connsiteX0" fmla="*/ 288032 w 1584176"/>
                <a:gd name="connsiteY0" fmla="*/ 254963 h 975043"/>
                <a:gd name="connsiteX1" fmla="*/ 1296144 w 1584176"/>
                <a:gd name="connsiteY1" fmla="*/ 254963 h 975043"/>
                <a:gd name="connsiteX2" fmla="*/ 1584176 w 1584176"/>
                <a:gd name="connsiteY2" fmla="*/ 975043 h 975043"/>
                <a:gd name="connsiteX3" fmla="*/ 1584176 w 1584176"/>
                <a:gd name="connsiteY3" fmla="*/ 975043 h 975043"/>
                <a:gd name="connsiteX4" fmla="*/ 0 w 1584176"/>
                <a:gd name="connsiteY4" fmla="*/ 975043 h 975043"/>
                <a:gd name="connsiteX5" fmla="*/ 0 w 1584176"/>
                <a:gd name="connsiteY5" fmla="*/ 975043 h 975043"/>
                <a:gd name="connsiteX6" fmla="*/ 288032 w 1584176"/>
                <a:gd name="connsiteY6" fmla="*/ 254963 h 975043"/>
                <a:gd name="connsiteX0" fmla="*/ 288032 w 1584176"/>
                <a:gd name="connsiteY0" fmla="*/ 254963 h 975043"/>
                <a:gd name="connsiteX1" fmla="*/ 1296144 w 1584176"/>
                <a:gd name="connsiteY1" fmla="*/ 254963 h 975043"/>
                <a:gd name="connsiteX2" fmla="*/ 1584176 w 1584176"/>
                <a:gd name="connsiteY2" fmla="*/ 975043 h 975043"/>
                <a:gd name="connsiteX3" fmla="*/ 1584176 w 1584176"/>
                <a:gd name="connsiteY3" fmla="*/ 975043 h 975043"/>
                <a:gd name="connsiteX4" fmla="*/ 0 w 1584176"/>
                <a:gd name="connsiteY4" fmla="*/ 975043 h 975043"/>
                <a:gd name="connsiteX5" fmla="*/ 0 w 1584176"/>
                <a:gd name="connsiteY5" fmla="*/ 975043 h 975043"/>
                <a:gd name="connsiteX6" fmla="*/ 171554 w 1584176"/>
                <a:gd name="connsiteY6" fmla="*/ 605308 h 975043"/>
                <a:gd name="connsiteX7" fmla="*/ 288032 w 1584176"/>
                <a:gd name="connsiteY7" fmla="*/ 254963 h 975043"/>
                <a:gd name="connsiteX0" fmla="*/ 1080120 w 2376264"/>
                <a:gd name="connsiteY0" fmla="*/ 254963 h 975043"/>
                <a:gd name="connsiteX1" fmla="*/ 2088232 w 2376264"/>
                <a:gd name="connsiteY1" fmla="*/ 254963 h 975043"/>
                <a:gd name="connsiteX2" fmla="*/ 2376264 w 2376264"/>
                <a:gd name="connsiteY2" fmla="*/ 975043 h 975043"/>
                <a:gd name="connsiteX3" fmla="*/ 2376264 w 2376264"/>
                <a:gd name="connsiteY3" fmla="*/ 975043 h 975043"/>
                <a:gd name="connsiteX4" fmla="*/ 792088 w 2376264"/>
                <a:gd name="connsiteY4" fmla="*/ 975043 h 975043"/>
                <a:gd name="connsiteX5" fmla="*/ 792088 w 2376264"/>
                <a:gd name="connsiteY5" fmla="*/ 975043 h 975043"/>
                <a:gd name="connsiteX6" fmla="*/ 0 w 2376264"/>
                <a:gd name="connsiteY6" fmla="*/ 615004 h 975043"/>
                <a:gd name="connsiteX7" fmla="*/ 1080120 w 2376264"/>
                <a:gd name="connsiteY7" fmla="*/ 254963 h 975043"/>
                <a:gd name="connsiteX0" fmla="*/ 1080120 w 2376264"/>
                <a:gd name="connsiteY0" fmla="*/ 254963 h 975043"/>
                <a:gd name="connsiteX1" fmla="*/ 2088232 w 2376264"/>
                <a:gd name="connsiteY1" fmla="*/ 254963 h 975043"/>
                <a:gd name="connsiteX2" fmla="*/ 2225771 w 2376264"/>
                <a:gd name="connsiteY2" fmla="*/ 528034 h 975043"/>
                <a:gd name="connsiteX3" fmla="*/ 2376264 w 2376264"/>
                <a:gd name="connsiteY3" fmla="*/ 975043 h 975043"/>
                <a:gd name="connsiteX4" fmla="*/ 2376264 w 2376264"/>
                <a:gd name="connsiteY4" fmla="*/ 975043 h 975043"/>
                <a:gd name="connsiteX5" fmla="*/ 792088 w 2376264"/>
                <a:gd name="connsiteY5" fmla="*/ 975043 h 975043"/>
                <a:gd name="connsiteX6" fmla="*/ 792088 w 2376264"/>
                <a:gd name="connsiteY6" fmla="*/ 975043 h 975043"/>
                <a:gd name="connsiteX7" fmla="*/ 0 w 2376264"/>
                <a:gd name="connsiteY7" fmla="*/ 615004 h 975043"/>
                <a:gd name="connsiteX8" fmla="*/ 1080120 w 2376264"/>
                <a:gd name="connsiteY8" fmla="*/ 254963 h 975043"/>
                <a:gd name="connsiteX0" fmla="*/ 1080120 w 2670459"/>
                <a:gd name="connsiteY0" fmla="*/ 254963 h 975043"/>
                <a:gd name="connsiteX1" fmla="*/ 2088232 w 2670459"/>
                <a:gd name="connsiteY1" fmla="*/ 254963 h 975043"/>
                <a:gd name="connsiteX2" fmla="*/ 2225771 w 2670459"/>
                <a:gd name="connsiteY2" fmla="*/ 528034 h 975043"/>
                <a:gd name="connsiteX3" fmla="*/ 2376264 w 2670459"/>
                <a:gd name="connsiteY3" fmla="*/ 975043 h 975043"/>
                <a:gd name="connsiteX4" fmla="*/ 2376264 w 2670459"/>
                <a:gd name="connsiteY4" fmla="*/ 975043 h 975043"/>
                <a:gd name="connsiteX5" fmla="*/ 792088 w 2670459"/>
                <a:gd name="connsiteY5" fmla="*/ 975043 h 975043"/>
                <a:gd name="connsiteX6" fmla="*/ 792088 w 2670459"/>
                <a:gd name="connsiteY6" fmla="*/ 975043 h 975043"/>
                <a:gd name="connsiteX7" fmla="*/ 0 w 2670459"/>
                <a:gd name="connsiteY7" fmla="*/ 615004 h 975043"/>
                <a:gd name="connsiteX8" fmla="*/ 1080120 w 2670459"/>
                <a:gd name="connsiteY8" fmla="*/ 254963 h 975043"/>
                <a:gd name="connsiteX0" fmla="*/ 1080120 w 2670459"/>
                <a:gd name="connsiteY0" fmla="*/ 254963 h 975043"/>
                <a:gd name="connsiteX1" fmla="*/ 2088232 w 2670459"/>
                <a:gd name="connsiteY1" fmla="*/ 254963 h 975043"/>
                <a:gd name="connsiteX2" fmla="*/ 2225771 w 2670459"/>
                <a:gd name="connsiteY2" fmla="*/ 528034 h 975043"/>
                <a:gd name="connsiteX3" fmla="*/ 2376264 w 2670459"/>
                <a:gd name="connsiteY3" fmla="*/ 975043 h 975043"/>
                <a:gd name="connsiteX4" fmla="*/ 2376264 w 2670459"/>
                <a:gd name="connsiteY4" fmla="*/ 975043 h 975043"/>
                <a:gd name="connsiteX5" fmla="*/ 792088 w 2670459"/>
                <a:gd name="connsiteY5" fmla="*/ 975043 h 975043"/>
                <a:gd name="connsiteX6" fmla="*/ 792088 w 2670459"/>
                <a:gd name="connsiteY6" fmla="*/ 975043 h 975043"/>
                <a:gd name="connsiteX7" fmla="*/ 0 w 2670459"/>
                <a:gd name="connsiteY7" fmla="*/ 615004 h 975043"/>
                <a:gd name="connsiteX8" fmla="*/ 1080120 w 2670459"/>
                <a:gd name="connsiteY8" fmla="*/ 254963 h 975043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376264 w 2670459"/>
                <a:gd name="connsiteY3" fmla="*/ 975043 h 975044"/>
                <a:gd name="connsiteX4" fmla="*/ 2232248 w 2670459"/>
                <a:gd name="connsiteY4" fmla="*/ 975044 h 975044"/>
                <a:gd name="connsiteX5" fmla="*/ 792088 w 2670459"/>
                <a:gd name="connsiteY5" fmla="*/ 975043 h 975044"/>
                <a:gd name="connsiteX6" fmla="*/ 792088 w 2670459"/>
                <a:gd name="connsiteY6" fmla="*/ 975043 h 975044"/>
                <a:gd name="connsiteX7" fmla="*/ 0 w 2670459"/>
                <a:gd name="connsiteY7" fmla="*/ 615004 h 975044"/>
                <a:gd name="connsiteX8" fmla="*/ 1080120 w 2670459"/>
                <a:gd name="connsiteY8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864096 w 2454435"/>
                <a:gd name="connsiteY0" fmla="*/ 254963 h 975044"/>
                <a:gd name="connsiteX1" fmla="*/ 1872208 w 2454435"/>
                <a:gd name="connsiteY1" fmla="*/ 254963 h 975044"/>
                <a:gd name="connsiteX2" fmla="*/ 2009747 w 2454435"/>
                <a:gd name="connsiteY2" fmla="*/ 528034 h 975044"/>
                <a:gd name="connsiteX3" fmla="*/ 2016224 w 2454435"/>
                <a:gd name="connsiteY3" fmla="*/ 975044 h 975044"/>
                <a:gd name="connsiteX4" fmla="*/ 576064 w 2454435"/>
                <a:gd name="connsiteY4" fmla="*/ 975043 h 975044"/>
                <a:gd name="connsiteX5" fmla="*/ 576064 w 2454435"/>
                <a:gd name="connsiteY5" fmla="*/ 975043 h 975044"/>
                <a:gd name="connsiteX6" fmla="*/ 0 w 2454435"/>
                <a:gd name="connsiteY6" fmla="*/ 759019 h 975044"/>
                <a:gd name="connsiteX7" fmla="*/ 864096 w 2454435"/>
                <a:gd name="connsiteY7" fmla="*/ 254963 h 975044"/>
                <a:gd name="connsiteX0" fmla="*/ 887456 w 2477795"/>
                <a:gd name="connsiteY0" fmla="*/ 254963 h 978794"/>
                <a:gd name="connsiteX1" fmla="*/ 1895568 w 2477795"/>
                <a:gd name="connsiteY1" fmla="*/ 254963 h 978794"/>
                <a:gd name="connsiteX2" fmla="*/ 2033107 w 2477795"/>
                <a:gd name="connsiteY2" fmla="*/ 528034 h 978794"/>
                <a:gd name="connsiteX3" fmla="*/ 2039584 w 2477795"/>
                <a:gd name="connsiteY3" fmla="*/ 975044 h 978794"/>
                <a:gd name="connsiteX4" fmla="*/ 599424 w 2477795"/>
                <a:gd name="connsiteY4" fmla="*/ 975043 h 978794"/>
                <a:gd name="connsiteX5" fmla="*/ 599424 w 2477795"/>
                <a:gd name="connsiteY5" fmla="*/ 975043 h 978794"/>
                <a:gd name="connsiteX6" fmla="*/ 23360 w 2477795"/>
                <a:gd name="connsiteY6" fmla="*/ 759019 h 978794"/>
                <a:gd name="connsiteX7" fmla="*/ 887456 w 2477795"/>
                <a:gd name="connsiteY7" fmla="*/ 254963 h 978794"/>
                <a:gd name="connsiteX0" fmla="*/ 887456 w 2477795"/>
                <a:gd name="connsiteY0" fmla="*/ 254963 h 978794"/>
                <a:gd name="connsiteX1" fmla="*/ 1895568 w 2477795"/>
                <a:gd name="connsiteY1" fmla="*/ 254963 h 978794"/>
                <a:gd name="connsiteX2" fmla="*/ 2033107 w 2477795"/>
                <a:gd name="connsiteY2" fmla="*/ 528034 h 978794"/>
                <a:gd name="connsiteX3" fmla="*/ 2039584 w 2477795"/>
                <a:gd name="connsiteY3" fmla="*/ 975044 h 978794"/>
                <a:gd name="connsiteX4" fmla="*/ 599424 w 2477795"/>
                <a:gd name="connsiteY4" fmla="*/ 975043 h 978794"/>
                <a:gd name="connsiteX5" fmla="*/ 599424 w 2477795"/>
                <a:gd name="connsiteY5" fmla="*/ 975043 h 978794"/>
                <a:gd name="connsiteX6" fmla="*/ 23360 w 2477795"/>
                <a:gd name="connsiteY6" fmla="*/ 759019 h 978794"/>
                <a:gd name="connsiteX7" fmla="*/ 887456 w 2477795"/>
                <a:gd name="connsiteY7" fmla="*/ 254963 h 978794"/>
                <a:gd name="connsiteX0" fmla="*/ 893459 w 2483798"/>
                <a:gd name="connsiteY0" fmla="*/ 254963 h 978794"/>
                <a:gd name="connsiteX1" fmla="*/ 1901571 w 2483798"/>
                <a:gd name="connsiteY1" fmla="*/ 254963 h 978794"/>
                <a:gd name="connsiteX2" fmla="*/ 2039110 w 2483798"/>
                <a:gd name="connsiteY2" fmla="*/ 528034 h 978794"/>
                <a:gd name="connsiteX3" fmla="*/ 2045587 w 2483798"/>
                <a:gd name="connsiteY3" fmla="*/ 975044 h 978794"/>
                <a:gd name="connsiteX4" fmla="*/ 605427 w 2483798"/>
                <a:gd name="connsiteY4" fmla="*/ 975043 h 978794"/>
                <a:gd name="connsiteX5" fmla="*/ 605427 w 2483798"/>
                <a:gd name="connsiteY5" fmla="*/ 975043 h 978794"/>
                <a:gd name="connsiteX6" fmla="*/ 29363 w 2483798"/>
                <a:gd name="connsiteY6" fmla="*/ 759019 h 978794"/>
                <a:gd name="connsiteX7" fmla="*/ 429251 w 2483798"/>
                <a:gd name="connsiteY7" fmla="*/ 399245 h 978794"/>
                <a:gd name="connsiteX8" fmla="*/ 893459 w 2483798"/>
                <a:gd name="connsiteY8" fmla="*/ 254963 h 978794"/>
                <a:gd name="connsiteX0" fmla="*/ 927802 w 2518141"/>
                <a:gd name="connsiteY0" fmla="*/ 254963 h 978794"/>
                <a:gd name="connsiteX1" fmla="*/ 1935914 w 2518141"/>
                <a:gd name="connsiteY1" fmla="*/ 254963 h 978794"/>
                <a:gd name="connsiteX2" fmla="*/ 2073453 w 2518141"/>
                <a:gd name="connsiteY2" fmla="*/ 528034 h 978794"/>
                <a:gd name="connsiteX3" fmla="*/ 2079930 w 2518141"/>
                <a:gd name="connsiteY3" fmla="*/ 975044 h 978794"/>
                <a:gd name="connsiteX4" fmla="*/ 639770 w 2518141"/>
                <a:gd name="connsiteY4" fmla="*/ 975043 h 978794"/>
                <a:gd name="connsiteX5" fmla="*/ 639770 w 2518141"/>
                <a:gd name="connsiteY5" fmla="*/ 975043 h 978794"/>
                <a:gd name="connsiteX6" fmla="*/ 63706 w 2518141"/>
                <a:gd name="connsiteY6" fmla="*/ 759019 h 978794"/>
                <a:gd name="connsiteX7" fmla="*/ 257532 w 2518141"/>
                <a:gd name="connsiteY7" fmla="*/ 553791 h 978794"/>
                <a:gd name="connsiteX8" fmla="*/ 463594 w 2518141"/>
                <a:gd name="connsiteY8" fmla="*/ 399245 h 978794"/>
                <a:gd name="connsiteX9" fmla="*/ 927802 w 2518141"/>
                <a:gd name="connsiteY9" fmla="*/ 254963 h 978794"/>
                <a:gd name="connsiteX0" fmla="*/ 927802 w 2518141"/>
                <a:gd name="connsiteY0" fmla="*/ 254963 h 978794"/>
                <a:gd name="connsiteX1" fmla="*/ 1935914 w 2518141"/>
                <a:gd name="connsiteY1" fmla="*/ 254963 h 978794"/>
                <a:gd name="connsiteX2" fmla="*/ 2073453 w 2518141"/>
                <a:gd name="connsiteY2" fmla="*/ 528034 h 978794"/>
                <a:gd name="connsiteX3" fmla="*/ 2079930 w 2518141"/>
                <a:gd name="connsiteY3" fmla="*/ 975044 h 978794"/>
                <a:gd name="connsiteX4" fmla="*/ 639770 w 2518141"/>
                <a:gd name="connsiteY4" fmla="*/ 975043 h 978794"/>
                <a:gd name="connsiteX5" fmla="*/ 639770 w 2518141"/>
                <a:gd name="connsiteY5" fmla="*/ 975043 h 978794"/>
                <a:gd name="connsiteX6" fmla="*/ 63706 w 2518141"/>
                <a:gd name="connsiteY6" fmla="*/ 759019 h 978794"/>
                <a:gd name="connsiteX7" fmla="*/ 257532 w 2518141"/>
                <a:gd name="connsiteY7" fmla="*/ 553791 h 978794"/>
                <a:gd name="connsiteX8" fmla="*/ 463594 w 2518141"/>
                <a:gd name="connsiteY8" fmla="*/ 399245 h 978794"/>
                <a:gd name="connsiteX9" fmla="*/ 618142 w 2518141"/>
                <a:gd name="connsiteY9" fmla="*/ 334850 h 978794"/>
                <a:gd name="connsiteX10" fmla="*/ 927802 w 2518141"/>
                <a:gd name="connsiteY10" fmla="*/ 254963 h 978794"/>
                <a:gd name="connsiteX0" fmla="*/ 927802 w 2518141"/>
                <a:gd name="connsiteY0" fmla="*/ 324522 h 1048353"/>
                <a:gd name="connsiteX1" fmla="*/ 1935914 w 2518141"/>
                <a:gd name="connsiteY1" fmla="*/ 324522 h 1048353"/>
                <a:gd name="connsiteX2" fmla="*/ 2073453 w 2518141"/>
                <a:gd name="connsiteY2" fmla="*/ 597593 h 1048353"/>
                <a:gd name="connsiteX3" fmla="*/ 2079930 w 2518141"/>
                <a:gd name="connsiteY3" fmla="*/ 1044603 h 1048353"/>
                <a:gd name="connsiteX4" fmla="*/ 639770 w 2518141"/>
                <a:gd name="connsiteY4" fmla="*/ 1044602 h 1048353"/>
                <a:gd name="connsiteX5" fmla="*/ 639770 w 2518141"/>
                <a:gd name="connsiteY5" fmla="*/ 1044602 h 1048353"/>
                <a:gd name="connsiteX6" fmla="*/ 63706 w 2518141"/>
                <a:gd name="connsiteY6" fmla="*/ 828578 h 1048353"/>
                <a:gd name="connsiteX7" fmla="*/ 257532 w 2518141"/>
                <a:gd name="connsiteY7" fmla="*/ 623350 h 1048353"/>
                <a:gd name="connsiteX8" fmla="*/ 567763 w 2518141"/>
                <a:gd name="connsiteY8" fmla="*/ 36490 h 1048353"/>
                <a:gd name="connsiteX9" fmla="*/ 618142 w 2518141"/>
                <a:gd name="connsiteY9" fmla="*/ 404409 h 1048353"/>
                <a:gd name="connsiteX10" fmla="*/ 927802 w 2518141"/>
                <a:gd name="connsiteY10" fmla="*/ 324522 h 1048353"/>
                <a:gd name="connsiteX0" fmla="*/ 927802 w 2518141"/>
                <a:gd name="connsiteY0" fmla="*/ 310722 h 1034553"/>
                <a:gd name="connsiteX1" fmla="*/ 1935914 w 2518141"/>
                <a:gd name="connsiteY1" fmla="*/ 310722 h 1034553"/>
                <a:gd name="connsiteX2" fmla="*/ 2073453 w 2518141"/>
                <a:gd name="connsiteY2" fmla="*/ 583793 h 1034553"/>
                <a:gd name="connsiteX3" fmla="*/ 2079930 w 2518141"/>
                <a:gd name="connsiteY3" fmla="*/ 1030803 h 1034553"/>
                <a:gd name="connsiteX4" fmla="*/ 639770 w 2518141"/>
                <a:gd name="connsiteY4" fmla="*/ 1030802 h 1034553"/>
                <a:gd name="connsiteX5" fmla="*/ 639770 w 2518141"/>
                <a:gd name="connsiteY5" fmla="*/ 1030802 h 1034553"/>
                <a:gd name="connsiteX6" fmla="*/ 63706 w 2518141"/>
                <a:gd name="connsiteY6" fmla="*/ 814778 h 1034553"/>
                <a:gd name="connsiteX7" fmla="*/ 351739 w 2518141"/>
                <a:gd name="connsiteY7" fmla="*/ 526747 h 1034553"/>
                <a:gd name="connsiteX8" fmla="*/ 567763 w 2518141"/>
                <a:gd name="connsiteY8" fmla="*/ 22690 h 1034553"/>
                <a:gd name="connsiteX9" fmla="*/ 618142 w 2518141"/>
                <a:gd name="connsiteY9" fmla="*/ 390609 h 1034553"/>
                <a:gd name="connsiteX10" fmla="*/ 927802 w 2518141"/>
                <a:gd name="connsiteY10" fmla="*/ 310722 h 1034553"/>
                <a:gd name="connsiteX0" fmla="*/ 855793 w 2446132"/>
                <a:gd name="connsiteY0" fmla="*/ 310722 h 1034554"/>
                <a:gd name="connsiteX1" fmla="*/ 1863905 w 2446132"/>
                <a:gd name="connsiteY1" fmla="*/ 310722 h 1034554"/>
                <a:gd name="connsiteX2" fmla="*/ 2001444 w 2446132"/>
                <a:gd name="connsiteY2" fmla="*/ 583793 h 1034554"/>
                <a:gd name="connsiteX3" fmla="*/ 2007921 w 2446132"/>
                <a:gd name="connsiteY3" fmla="*/ 1030803 h 1034554"/>
                <a:gd name="connsiteX4" fmla="*/ 567761 w 2446132"/>
                <a:gd name="connsiteY4" fmla="*/ 1030802 h 1034554"/>
                <a:gd name="connsiteX5" fmla="*/ 567761 w 2446132"/>
                <a:gd name="connsiteY5" fmla="*/ 1030802 h 1034554"/>
                <a:gd name="connsiteX6" fmla="*/ 63706 w 2446132"/>
                <a:gd name="connsiteY6" fmla="*/ 814779 h 1034554"/>
                <a:gd name="connsiteX7" fmla="*/ 279730 w 2446132"/>
                <a:gd name="connsiteY7" fmla="*/ 526747 h 1034554"/>
                <a:gd name="connsiteX8" fmla="*/ 495754 w 2446132"/>
                <a:gd name="connsiteY8" fmla="*/ 22690 h 1034554"/>
                <a:gd name="connsiteX9" fmla="*/ 546133 w 2446132"/>
                <a:gd name="connsiteY9" fmla="*/ 390609 h 1034554"/>
                <a:gd name="connsiteX10" fmla="*/ 855793 w 2446132"/>
                <a:gd name="connsiteY10" fmla="*/ 310722 h 1034554"/>
                <a:gd name="connsiteX0" fmla="*/ 855793 w 2446132"/>
                <a:gd name="connsiteY0" fmla="*/ 526746 h 1250578"/>
                <a:gd name="connsiteX1" fmla="*/ 1863905 w 2446132"/>
                <a:gd name="connsiteY1" fmla="*/ 526746 h 1250578"/>
                <a:gd name="connsiteX2" fmla="*/ 2001444 w 2446132"/>
                <a:gd name="connsiteY2" fmla="*/ 799817 h 1250578"/>
                <a:gd name="connsiteX3" fmla="*/ 2007921 w 2446132"/>
                <a:gd name="connsiteY3" fmla="*/ 1246827 h 1250578"/>
                <a:gd name="connsiteX4" fmla="*/ 567761 w 2446132"/>
                <a:gd name="connsiteY4" fmla="*/ 1246826 h 1250578"/>
                <a:gd name="connsiteX5" fmla="*/ 567761 w 2446132"/>
                <a:gd name="connsiteY5" fmla="*/ 1246826 h 1250578"/>
                <a:gd name="connsiteX6" fmla="*/ 63706 w 2446132"/>
                <a:gd name="connsiteY6" fmla="*/ 1030803 h 1250578"/>
                <a:gd name="connsiteX7" fmla="*/ 279730 w 2446132"/>
                <a:gd name="connsiteY7" fmla="*/ 742771 h 1250578"/>
                <a:gd name="connsiteX8" fmla="*/ 567761 w 2446132"/>
                <a:gd name="connsiteY8" fmla="*/ 22690 h 1250578"/>
                <a:gd name="connsiteX9" fmla="*/ 546133 w 2446132"/>
                <a:gd name="connsiteY9" fmla="*/ 606633 h 1250578"/>
                <a:gd name="connsiteX10" fmla="*/ 855793 w 2446132"/>
                <a:gd name="connsiteY10" fmla="*/ 526746 h 1250578"/>
                <a:gd name="connsiteX0" fmla="*/ 855793 w 2446132"/>
                <a:gd name="connsiteY0" fmla="*/ 526746 h 1250578"/>
                <a:gd name="connsiteX1" fmla="*/ 1863905 w 2446132"/>
                <a:gd name="connsiteY1" fmla="*/ 526746 h 1250578"/>
                <a:gd name="connsiteX2" fmla="*/ 2001444 w 2446132"/>
                <a:gd name="connsiteY2" fmla="*/ 799817 h 1250578"/>
                <a:gd name="connsiteX3" fmla="*/ 2007921 w 2446132"/>
                <a:gd name="connsiteY3" fmla="*/ 1246827 h 1250578"/>
                <a:gd name="connsiteX4" fmla="*/ 567761 w 2446132"/>
                <a:gd name="connsiteY4" fmla="*/ 1246826 h 1250578"/>
                <a:gd name="connsiteX5" fmla="*/ 567761 w 2446132"/>
                <a:gd name="connsiteY5" fmla="*/ 1246826 h 1250578"/>
                <a:gd name="connsiteX6" fmla="*/ 63706 w 2446132"/>
                <a:gd name="connsiteY6" fmla="*/ 1030803 h 1250578"/>
                <a:gd name="connsiteX7" fmla="*/ 279730 w 2446132"/>
                <a:gd name="connsiteY7" fmla="*/ 742771 h 1250578"/>
                <a:gd name="connsiteX8" fmla="*/ 567761 w 2446132"/>
                <a:gd name="connsiteY8" fmla="*/ 22690 h 1250578"/>
                <a:gd name="connsiteX9" fmla="*/ 546133 w 2446132"/>
                <a:gd name="connsiteY9" fmla="*/ 606633 h 1250578"/>
                <a:gd name="connsiteX10" fmla="*/ 855793 w 2446132"/>
                <a:gd name="connsiteY10" fmla="*/ 526746 h 1250578"/>
                <a:gd name="connsiteX0" fmla="*/ 855793 w 2446132"/>
                <a:gd name="connsiteY0" fmla="*/ 548110 h 1271942"/>
                <a:gd name="connsiteX1" fmla="*/ 1863905 w 2446132"/>
                <a:gd name="connsiteY1" fmla="*/ 548110 h 1271942"/>
                <a:gd name="connsiteX2" fmla="*/ 2001444 w 2446132"/>
                <a:gd name="connsiteY2" fmla="*/ 821181 h 1271942"/>
                <a:gd name="connsiteX3" fmla="*/ 2007921 w 2446132"/>
                <a:gd name="connsiteY3" fmla="*/ 1268191 h 1271942"/>
                <a:gd name="connsiteX4" fmla="*/ 567761 w 2446132"/>
                <a:gd name="connsiteY4" fmla="*/ 1268190 h 1271942"/>
                <a:gd name="connsiteX5" fmla="*/ 567761 w 2446132"/>
                <a:gd name="connsiteY5" fmla="*/ 1268190 h 1271942"/>
                <a:gd name="connsiteX6" fmla="*/ 63706 w 2446132"/>
                <a:gd name="connsiteY6" fmla="*/ 1052167 h 1271942"/>
                <a:gd name="connsiteX7" fmla="*/ 279730 w 2446132"/>
                <a:gd name="connsiteY7" fmla="*/ 764135 h 1271942"/>
                <a:gd name="connsiteX8" fmla="*/ 567761 w 2446132"/>
                <a:gd name="connsiteY8" fmla="*/ 44054 h 1271942"/>
                <a:gd name="connsiteX9" fmla="*/ 546133 w 2446132"/>
                <a:gd name="connsiteY9" fmla="*/ 627997 h 1271942"/>
                <a:gd name="connsiteX10" fmla="*/ 855793 w 2446132"/>
                <a:gd name="connsiteY10" fmla="*/ 548110 h 1271942"/>
                <a:gd name="connsiteX0" fmla="*/ 855793 w 2446132"/>
                <a:gd name="connsiteY0" fmla="*/ 548110 h 1271942"/>
                <a:gd name="connsiteX1" fmla="*/ 1863905 w 2446132"/>
                <a:gd name="connsiteY1" fmla="*/ 548110 h 1271942"/>
                <a:gd name="connsiteX2" fmla="*/ 2001444 w 2446132"/>
                <a:gd name="connsiteY2" fmla="*/ 821181 h 1271942"/>
                <a:gd name="connsiteX3" fmla="*/ 2007921 w 2446132"/>
                <a:gd name="connsiteY3" fmla="*/ 1268191 h 1271942"/>
                <a:gd name="connsiteX4" fmla="*/ 567761 w 2446132"/>
                <a:gd name="connsiteY4" fmla="*/ 1268190 h 1271942"/>
                <a:gd name="connsiteX5" fmla="*/ 567761 w 2446132"/>
                <a:gd name="connsiteY5" fmla="*/ 1268190 h 1271942"/>
                <a:gd name="connsiteX6" fmla="*/ 63706 w 2446132"/>
                <a:gd name="connsiteY6" fmla="*/ 1052167 h 1271942"/>
                <a:gd name="connsiteX7" fmla="*/ 279730 w 2446132"/>
                <a:gd name="connsiteY7" fmla="*/ 764135 h 1271942"/>
                <a:gd name="connsiteX8" fmla="*/ 567761 w 2446132"/>
                <a:gd name="connsiteY8" fmla="*/ 44054 h 1271942"/>
                <a:gd name="connsiteX9" fmla="*/ 546133 w 2446132"/>
                <a:gd name="connsiteY9" fmla="*/ 627997 h 1271942"/>
                <a:gd name="connsiteX10" fmla="*/ 649163 w 2446132"/>
                <a:gd name="connsiteY10" fmla="*/ 615118 h 1271942"/>
                <a:gd name="connsiteX11" fmla="*/ 855793 w 2446132"/>
                <a:gd name="connsiteY11" fmla="*/ 548110 h 1271942"/>
                <a:gd name="connsiteX0" fmla="*/ 855793 w 2446132"/>
                <a:gd name="connsiteY0" fmla="*/ 589379 h 1313211"/>
                <a:gd name="connsiteX1" fmla="*/ 1863905 w 2446132"/>
                <a:gd name="connsiteY1" fmla="*/ 589379 h 1313211"/>
                <a:gd name="connsiteX2" fmla="*/ 2001444 w 2446132"/>
                <a:gd name="connsiteY2" fmla="*/ 862450 h 1313211"/>
                <a:gd name="connsiteX3" fmla="*/ 2007921 w 2446132"/>
                <a:gd name="connsiteY3" fmla="*/ 1309460 h 1313211"/>
                <a:gd name="connsiteX4" fmla="*/ 567761 w 2446132"/>
                <a:gd name="connsiteY4" fmla="*/ 1309459 h 1313211"/>
                <a:gd name="connsiteX5" fmla="*/ 567761 w 2446132"/>
                <a:gd name="connsiteY5" fmla="*/ 1309459 h 1313211"/>
                <a:gd name="connsiteX6" fmla="*/ 63706 w 2446132"/>
                <a:gd name="connsiteY6" fmla="*/ 1093436 h 1313211"/>
                <a:gd name="connsiteX7" fmla="*/ 279730 w 2446132"/>
                <a:gd name="connsiteY7" fmla="*/ 805404 h 1313211"/>
                <a:gd name="connsiteX8" fmla="*/ 567761 w 2446132"/>
                <a:gd name="connsiteY8" fmla="*/ 85323 h 1313211"/>
                <a:gd name="connsiteX9" fmla="*/ 546133 w 2446132"/>
                <a:gd name="connsiteY9" fmla="*/ 669266 h 1313211"/>
                <a:gd name="connsiteX10" fmla="*/ 783785 w 2446132"/>
                <a:gd name="connsiteY10" fmla="*/ 13315 h 1313211"/>
                <a:gd name="connsiteX11" fmla="*/ 855793 w 2446132"/>
                <a:gd name="connsiteY11" fmla="*/ 589379 h 1313211"/>
                <a:gd name="connsiteX0" fmla="*/ 855793 w 2446132"/>
                <a:gd name="connsiteY0" fmla="*/ 589379 h 1313211"/>
                <a:gd name="connsiteX1" fmla="*/ 1863905 w 2446132"/>
                <a:gd name="connsiteY1" fmla="*/ 589379 h 1313211"/>
                <a:gd name="connsiteX2" fmla="*/ 2001444 w 2446132"/>
                <a:gd name="connsiteY2" fmla="*/ 862450 h 1313211"/>
                <a:gd name="connsiteX3" fmla="*/ 2007921 w 2446132"/>
                <a:gd name="connsiteY3" fmla="*/ 1309460 h 1313211"/>
                <a:gd name="connsiteX4" fmla="*/ 567761 w 2446132"/>
                <a:gd name="connsiteY4" fmla="*/ 1309459 h 1313211"/>
                <a:gd name="connsiteX5" fmla="*/ 567761 w 2446132"/>
                <a:gd name="connsiteY5" fmla="*/ 1309459 h 1313211"/>
                <a:gd name="connsiteX6" fmla="*/ 63706 w 2446132"/>
                <a:gd name="connsiteY6" fmla="*/ 1093436 h 1313211"/>
                <a:gd name="connsiteX7" fmla="*/ 279730 w 2446132"/>
                <a:gd name="connsiteY7" fmla="*/ 805404 h 1313211"/>
                <a:gd name="connsiteX8" fmla="*/ 567761 w 2446132"/>
                <a:gd name="connsiteY8" fmla="*/ 85323 h 1313211"/>
                <a:gd name="connsiteX9" fmla="*/ 546133 w 2446132"/>
                <a:gd name="connsiteY9" fmla="*/ 669266 h 1313211"/>
                <a:gd name="connsiteX10" fmla="*/ 783785 w 2446132"/>
                <a:gd name="connsiteY10" fmla="*/ 13315 h 1313211"/>
                <a:gd name="connsiteX11" fmla="*/ 855793 w 2446132"/>
                <a:gd name="connsiteY11" fmla="*/ 589379 h 1313211"/>
                <a:gd name="connsiteX0" fmla="*/ 855793 w 2446132"/>
                <a:gd name="connsiteY0" fmla="*/ 616008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546133 w 2446132"/>
                <a:gd name="connsiteY9" fmla="*/ 695895 h 1339840"/>
                <a:gd name="connsiteX10" fmla="*/ 783785 w 2446132"/>
                <a:gd name="connsiteY10" fmla="*/ 39944 h 1339840"/>
                <a:gd name="connsiteX11" fmla="*/ 855793 w 2446132"/>
                <a:gd name="connsiteY11" fmla="*/ 616008 h 1339840"/>
                <a:gd name="connsiteX0" fmla="*/ 855793 w 2446132"/>
                <a:gd name="connsiteY0" fmla="*/ 616008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546133 w 2446132"/>
                <a:gd name="connsiteY9" fmla="*/ 695895 h 1339840"/>
                <a:gd name="connsiteX10" fmla="*/ 783785 w 2446132"/>
                <a:gd name="connsiteY10" fmla="*/ 39944 h 1339840"/>
                <a:gd name="connsiteX11" fmla="*/ 855793 w 2446132"/>
                <a:gd name="connsiteY11" fmla="*/ 616008 h 1339840"/>
                <a:gd name="connsiteX0" fmla="*/ 783785 w 2446132"/>
                <a:gd name="connsiteY0" fmla="*/ 616009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546133 w 2446132"/>
                <a:gd name="connsiteY9" fmla="*/ 695895 h 1339840"/>
                <a:gd name="connsiteX10" fmla="*/ 783785 w 2446132"/>
                <a:gd name="connsiteY10" fmla="*/ 39944 h 1339840"/>
                <a:gd name="connsiteX11" fmla="*/ 783785 w 2446132"/>
                <a:gd name="connsiteY11" fmla="*/ 616009 h 1339840"/>
                <a:gd name="connsiteX0" fmla="*/ 783785 w 2446132"/>
                <a:gd name="connsiteY0" fmla="*/ 616009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495753 w 2446132"/>
                <a:gd name="connsiteY9" fmla="*/ 688017 h 1339840"/>
                <a:gd name="connsiteX10" fmla="*/ 783785 w 2446132"/>
                <a:gd name="connsiteY10" fmla="*/ 39944 h 1339840"/>
                <a:gd name="connsiteX11" fmla="*/ 783785 w 2446132"/>
                <a:gd name="connsiteY11" fmla="*/ 616009 h 1339840"/>
                <a:gd name="connsiteX0" fmla="*/ 711777 w 2446132"/>
                <a:gd name="connsiteY0" fmla="*/ 760025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495753 w 2446132"/>
                <a:gd name="connsiteY9" fmla="*/ 688017 h 1339840"/>
                <a:gd name="connsiteX10" fmla="*/ 783785 w 2446132"/>
                <a:gd name="connsiteY10" fmla="*/ 39944 h 1339840"/>
                <a:gd name="connsiteX11" fmla="*/ 711777 w 2446132"/>
                <a:gd name="connsiteY11" fmla="*/ 760025 h 1339840"/>
                <a:gd name="connsiteX0" fmla="*/ 711777 w 2446132"/>
                <a:gd name="connsiteY0" fmla="*/ 692127 h 1271942"/>
                <a:gd name="connsiteX1" fmla="*/ 1863905 w 2446132"/>
                <a:gd name="connsiteY1" fmla="*/ 548110 h 1271942"/>
                <a:gd name="connsiteX2" fmla="*/ 2001444 w 2446132"/>
                <a:gd name="connsiteY2" fmla="*/ 821181 h 1271942"/>
                <a:gd name="connsiteX3" fmla="*/ 2007921 w 2446132"/>
                <a:gd name="connsiteY3" fmla="*/ 1268191 h 1271942"/>
                <a:gd name="connsiteX4" fmla="*/ 567761 w 2446132"/>
                <a:gd name="connsiteY4" fmla="*/ 1268190 h 1271942"/>
                <a:gd name="connsiteX5" fmla="*/ 567761 w 2446132"/>
                <a:gd name="connsiteY5" fmla="*/ 1268190 h 1271942"/>
                <a:gd name="connsiteX6" fmla="*/ 63706 w 2446132"/>
                <a:gd name="connsiteY6" fmla="*/ 1052167 h 1271942"/>
                <a:gd name="connsiteX7" fmla="*/ 279730 w 2446132"/>
                <a:gd name="connsiteY7" fmla="*/ 764135 h 1271942"/>
                <a:gd name="connsiteX8" fmla="*/ 567761 w 2446132"/>
                <a:gd name="connsiteY8" fmla="*/ 44054 h 1271942"/>
                <a:gd name="connsiteX9" fmla="*/ 495753 w 2446132"/>
                <a:gd name="connsiteY9" fmla="*/ 620119 h 1271942"/>
                <a:gd name="connsiteX10" fmla="*/ 855793 w 2446132"/>
                <a:gd name="connsiteY10" fmla="*/ 116063 h 1271942"/>
                <a:gd name="connsiteX11" fmla="*/ 711777 w 2446132"/>
                <a:gd name="connsiteY11" fmla="*/ 692127 h 1271942"/>
                <a:gd name="connsiteX0" fmla="*/ 711777 w 2446132"/>
                <a:gd name="connsiteY0" fmla="*/ 620118 h 1199933"/>
                <a:gd name="connsiteX1" fmla="*/ 1863905 w 2446132"/>
                <a:gd name="connsiteY1" fmla="*/ 476101 h 1199933"/>
                <a:gd name="connsiteX2" fmla="*/ 2001444 w 2446132"/>
                <a:gd name="connsiteY2" fmla="*/ 749172 h 1199933"/>
                <a:gd name="connsiteX3" fmla="*/ 2007921 w 2446132"/>
                <a:gd name="connsiteY3" fmla="*/ 1196182 h 1199933"/>
                <a:gd name="connsiteX4" fmla="*/ 567761 w 2446132"/>
                <a:gd name="connsiteY4" fmla="*/ 1196181 h 1199933"/>
                <a:gd name="connsiteX5" fmla="*/ 567761 w 2446132"/>
                <a:gd name="connsiteY5" fmla="*/ 1196181 h 1199933"/>
                <a:gd name="connsiteX6" fmla="*/ 63706 w 2446132"/>
                <a:gd name="connsiteY6" fmla="*/ 980158 h 1199933"/>
                <a:gd name="connsiteX7" fmla="*/ 279730 w 2446132"/>
                <a:gd name="connsiteY7" fmla="*/ 692126 h 1199933"/>
                <a:gd name="connsiteX8" fmla="*/ 567761 w 2446132"/>
                <a:gd name="connsiteY8" fmla="*/ 44054 h 1199933"/>
                <a:gd name="connsiteX9" fmla="*/ 495753 w 2446132"/>
                <a:gd name="connsiteY9" fmla="*/ 548110 h 1199933"/>
                <a:gd name="connsiteX10" fmla="*/ 855793 w 2446132"/>
                <a:gd name="connsiteY10" fmla="*/ 44054 h 1199933"/>
                <a:gd name="connsiteX11" fmla="*/ 711777 w 2446132"/>
                <a:gd name="connsiteY11" fmla="*/ 620118 h 1199933"/>
                <a:gd name="connsiteX0" fmla="*/ 711777 w 2446132"/>
                <a:gd name="connsiteY0" fmla="*/ 620118 h 1199933"/>
                <a:gd name="connsiteX1" fmla="*/ 1863905 w 2446132"/>
                <a:gd name="connsiteY1" fmla="*/ 476101 h 1199933"/>
                <a:gd name="connsiteX2" fmla="*/ 2001444 w 2446132"/>
                <a:gd name="connsiteY2" fmla="*/ 749172 h 1199933"/>
                <a:gd name="connsiteX3" fmla="*/ 2007921 w 2446132"/>
                <a:gd name="connsiteY3" fmla="*/ 1196182 h 1199933"/>
                <a:gd name="connsiteX4" fmla="*/ 567761 w 2446132"/>
                <a:gd name="connsiteY4" fmla="*/ 1196181 h 1199933"/>
                <a:gd name="connsiteX5" fmla="*/ 567761 w 2446132"/>
                <a:gd name="connsiteY5" fmla="*/ 1196181 h 1199933"/>
                <a:gd name="connsiteX6" fmla="*/ 63706 w 2446132"/>
                <a:gd name="connsiteY6" fmla="*/ 980158 h 1199933"/>
                <a:gd name="connsiteX7" fmla="*/ 279730 w 2446132"/>
                <a:gd name="connsiteY7" fmla="*/ 692126 h 1199933"/>
                <a:gd name="connsiteX8" fmla="*/ 567761 w 2446132"/>
                <a:gd name="connsiteY8" fmla="*/ 44054 h 1199933"/>
                <a:gd name="connsiteX9" fmla="*/ 495753 w 2446132"/>
                <a:gd name="connsiteY9" fmla="*/ 548110 h 1199933"/>
                <a:gd name="connsiteX10" fmla="*/ 855793 w 2446132"/>
                <a:gd name="connsiteY10" fmla="*/ 44054 h 1199933"/>
                <a:gd name="connsiteX11" fmla="*/ 711777 w 2446132"/>
                <a:gd name="connsiteY11" fmla="*/ 620118 h 1199933"/>
                <a:gd name="connsiteX0" fmla="*/ 639770 w 2374125"/>
                <a:gd name="connsiteY0" fmla="*/ 620118 h 1271941"/>
                <a:gd name="connsiteX1" fmla="*/ 1791898 w 2374125"/>
                <a:gd name="connsiteY1" fmla="*/ 476101 h 1271941"/>
                <a:gd name="connsiteX2" fmla="*/ 1929437 w 2374125"/>
                <a:gd name="connsiteY2" fmla="*/ 749172 h 1271941"/>
                <a:gd name="connsiteX3" fmla="*/ 1935914 w 2374125"/>
                <a:gd name="connsiteY3" fmla="*/ 1196182 h 1271941"/>
                <a:gd name="connsiteX4" fmla="*/ 495754 w 2374125"/>
                <a:gd name="connsiteY4" fmla="*/ 1196181 h 1271941"/>
                <a:gd name="connsiteX5" fmla="*/ 495754 w 2374125"/>
                <a:gd name="connsiteY5" fmla="*/ 1196181 h 1271941"/>
                <a:gd name="connsiteX6" fmla="*/ 63706 w 2374125"/>
                <a:gd name="connsiteY6" fmla="*/ 1052166 h 1271941"/>
                <a:gd name="connsiteX7" fmla="*/ 207723 w 2374125"/>
                <a:gd name="connsiteY7" fmla="*/ 692126 h 1271941"/>
                <a:gd name="connsiteX8" fmla="*/ 495754 w 2374125"/>
                <a:gd name="connsiteY8" fmla="*/ 44054 h 1271941"/>
                <a:gd name="connsiteX9" fmla="*/ 423746 w 2374125"/>
                <a:gd name="connsiteY9" fmla="*/ 548110 h 1271941"/>
                <a:gd name="connsiteX10" fmla="*/ 783786 w 2374125"/>
                <a:gd name="connsiteY10" fmla="*/ 44054 h 1271941"/>
                <a:gd name="connsiteX11" fmla="*/ 639770 w 2374125"/>
                <a:gd name="connsiteY11" fmla="*/ 620118 h 1271941"/>
                <a:gd name="connsiteX0" fmla="*/ 639770 w 2374125"/>
                <a:gd name="connsiteY0" fmla="*/ 620118 h 1199933"/>
                <a:gd name="connsiteX1" fmla="*/ 1791898 w 2374125"/>
                <a:gd name="connsiteY1" fmla="*/ 476101 h 1199933"/>
                <a:gd name="connsiteX2" fmla="*/ 1929437 w 2374125"/>
                <a:gd name="connsiteY2" fmla="*/ 749172 h 1199933"/>
                <a:gd name="connsiteX3" fmla="*/ 1935914 w 2374125"/>
                <a:gd name="connsiteY3" fmla="*/ 1196182 h 1199933"/>
                <a:gd name="connsiteX4" fmla="*/ 495754 w 2374125"/>
                <a:gd name="connsiteY4" fmla="*/ 1196181 h 1199933"/>
                <a:gd name="connsiteX5" fmla="*/ 495754 w 2374125"/>
                <a:gd name="connsiteY5" fmla="*/ 1196181 h 1199933"/>
                <a:gd name="connsiteX6" fmla="*/ 63706 w 2374125"/>
                <a:gd name="connsiteY6" fmla="*/ 980158 h 1199933"/>
                <a:gd name="connsiteX7" fmla="*/ 207723 w 2374125"/>
                <a:gd name="connsiteY7" fmla="*/ 692126 h 1199933"/>
                <a:gd name="connsiteX8" fmla="*/ 495754 w 2374125"/>
                <a:gd name="connsiteY8" fmla="*/ 44054 h 1199933"/>
                <a:gd name="connsiteX9" fmla="*/ 423746 w 2374125"/>
                <a:gd name="connsiteY9" fmla="*/ 548110 h 1199933"/>
                <a:gd name="connsiteX10" fmla="*/ 783786 w 2374125"/>
                <a:gd name="connsiteY10" fmla="*/ 44054 h 1199933"/>
                <a:gd name="connsiteX11" fmla="*/ 639770 w 2374125"/>
                <a:gd name="connsiteY11" fmla="*/ 620118 h 1199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374125" h="1199933">
                  <a:moveTo>
                    <a:pt x="639770" y="620118"/>
                  </a:moveTo>
                  <a:cubicBezTo>
                    <a:pt x="872776" y="455307"/>
                    <a:pt x="1327641" y="221138"/>
                    <a:pt x="1791898" y="476101"/>
                  </a:cubicBezTo>
                  <a:cubicBezTo>
                    <a:pt x="1975283" y="265911"/>
                    <a:pt x="2374125" y="542504"/>
                    <a:pt x="1929437" y="749172"/>
                  </a:cubicBezTo>
                  <a:cubicBezTo>
                    <a:pt x="2002393" y="893744"/>
                    <a:pt x="2026749" y="989718"/>
                    <a:pt x="1935914" y="1196182"/>
                  </a:cubicBezTo>
                  <a:lnTo>
                    <a:pt x="495754" y="1196181"/>
                  </a:lnTo>
                  <a:lnTo>
                    <a:pt x="495754" y="1196181"/>
                  </a:lnTo>
                  <a:cubicBezTo>
                    <a:pt x="303733" y="1124173"/>
                    <a:pt x="40346" y="1199933"/>
                    <a:pt x="63706" y="980158"/>
                  </a:cubicBezTo>
                  <a:cubicBezTo>
                    <a:pt x="0" y="909949"/>
                    <a:pt x="135715" y="848143"/>
                    <a:pt x="207723" y="692126"/>
                  </a:cubicBezTo>
                  <a:cubicBezTo>
                    <a:pt x="279731" y="536109"/>
                    <a:pt x="360065" y="63524"/>
                    <a:pt x="495754" y="44054"/>
                  </a:cubicBezTo>
                  <a:cubicBezTo>
                    <a:pt x="601063" y="0"/>
                    <a:pt x="375741" y="464101"/>
                    <a:pt x="423746" y="548110"/>
                  </a:cubicBezTo>
                  <a:cubicBezTo>
                    <a:pt x="437313" y="643287"/>
                    <a:pt x="638539" y="43619"/>
                    <a:pt x="783786" y="44054"/>
                  </a:cubicBezTo>
                  <a:cubicBezTo>
                    <a:pt x="909184" y="111535"/>
                    <a:pt x="580761" y="453596"/>
                    <a:pt x="639770" y="620118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円/楕円 38">
              <a:extLst>
                <a:ext uri="{FF2B5EF4-FFF2-40B4-BE49-F238E27FC236}">
                  <a16:creationId xmlns:a16="http://schemas.microsoft.com/office/drawing/2014/main" id="{B813764D-B085-4392-9DB1-ED6A414862AB}"/>
                </a:ext>
              </a:extLst>
            </p:cNvPr>
            <p:cNvSpPr/>
            <p:nvPr/>
          </p:nvSpPr>
          <p:spPr>
            <a:xfrm>
              <a:off x="3779912" y="4221088"/>
              <a:ext cx="72008" cy="7200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7E27AD82-8719-4196-9E67-CD481FD0C7D9}"/>
              </a:ext>
            </a:extLst>
          </p:cNvPr>
          <p:cNvGrpSpPr/>
          <p:nvPr/>
        </p:nvGrpSpPr>
        <p:grpSpPr>
          <a:xfrm>
            <a:off x="7200000" y="3960000"/>
            <a:ext cx="648072" cy="357147"/>
            <a:chOff x="4716016" y="4293096"/>
            <a:chExt cx="1514099" cy="834407"/>
          </a:xfrm>
        </p:grpSpPr>
        <p:sp>
          <p:nvSpPr>
            <p:cNvPr id="64" name="二等辺三角形 63">
              <a:extLst>
                <a:ext uri="{FF2B5EF4-FFF2-40B4-BE49-F238E27FC236}">
                  <a16:creationId xmlns:a16="http://schemas.microsoft.com/office/drawing/2014/main" id="{7DF9A094-D189-4C9A-9A50-04E60CFD64BA}"/>
                </a:ext>
              </a:extLst>
            </p:cNvPr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円/楕円 25">
              <a:extLst>
                <a:ext uri="{FF2B5EF4-FFF2-40B4-BE49-F238E27FC236}">
                  <a16:creationId xmlns:a16="http://schemas.microsoft.com/office/drawing/2014/main" id="{4695CF4E-1AF0-4A5D-9F7D-F943F5C0AEDE}"/>
                </a:ext>
              </a:extLst>
            </p:cNvPr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円/楕円 24">
              <a:extLst>
                <a:ext uri="{FF2B5EF4-FFF2-40B4-BE49-F238E27FC236}">
                  <a16:creationId xmlns:a16="http://schemas.microsoft.com/office/drawing/2014/main" id="{F89D640B-96DB-4A0C-BAC1-224DB34C0BAC}"/>
                </a:ext>
              </a:extLst>
            </p:cNvPr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円/楕円 23">
              <a:extLst>
                <a:ext uri="{FF2B5EF4-FFF2-40B4-BE49-F238E27FC236}">
                  <a16:creationId xmlns:a16="http://schemas.microsoft.com/office/drawing/2014/main" id="{C71A5174-8BDB-4CD2-AB37-C8B1C403242C}"/>
                </a:ext>
              </a:extLst>
            </p:cNvPr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フリーフォーム 17">
              <a:extLst>
                <a:ext uri="{FF2B5EF4-FFF2-40B4-BE49-F238E27FC236}">
                  <a16:creationId xmlns:a16="http://schemas.microsoft.com/office/drawing/2014/main" id="{3A0B9559-C434-42B0-837B-A78A7775EDBB}"/>
                </a:ext>
              </a:extLst>
            </p:cNvPr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542BC4DE-B494-441F-94ED-C64C09657152}"/>
                </a:ext>
              </a:extLst>
            </p:cNvPr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93B6C891-3606-4AAB-B8B3-075591A59A19}"/>
                </a:ext>
              </a:extLst>
            </p:cNvPr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F5DB101C-4A9E-4EDC-875D-849F14833AC3}"/>
                </a:ext>
              </a:extLst>
            </p:cNvPr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D349E4A6-2A48-4B71-BB80-557E4E0E8FD0}"/>
                </a:ext>
              </a:extLst>
            </p:cNvPr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A441F477-D396-4B26-A625-0C34422AE982}"/>
              </a:ext>
            </a:extLst>
          </p:cNvPr>
          <p:cNvGrpSpPr/>
          <p:nvPr/>
        </p:nvGrpSpPr>
        <p:grpSpPr>
          <a:xfrm>
            <a:off x="180000" y="5040000"/>
            <a:ext cx="8454632" cy="420581"/>
            <a:chOff x="0" y="5600707"/>
            <a:chExt cx="9144000" cy="420581"/>
          </a:xfrm>
        </p:grpSpPr>
        <p:pic>
          <p:nvPicPr>
            <p:cNvPr id="28" name="図 27" descr="目盛り.png">
              <a:extLst>
                <a:ext uri="{FF2B5EF4-FFF2-40B4-BE49-F238E27FC236}">
                  <a16:creationId xmlns:a16="http://schemas.microsoft.com/office/drawing/2014/main" id="{5EA3B062-249F-4D08-9A8C-ED05CB67E3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39" name="図 38" descr="目盛り.png">
              <a:extLst>
                <a:ext uri="{FF2B5EF4-FFF2-40B4-BE49-F238E27FC236}">
                  <a16:creationId xmlns:a16="http://schemas.microsoft.com/office/drawing/2014/main" id="{A234162F-BAE9-43AC-8FF5-DA68F6206B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40" name="図 39" descr="目盛り.png">
              <a:extLst>
                <a:ext uri="{FF2B5EF4-FFF2-40B4-BE49-F238E27FC236}">
                  <a16:creationId xmlns:a16="http://schemas.microsoft.com/office/drawing/2014/main" id="{3E523F4E-6C06-4A3B-B87A-0D783E65934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41" name="図 40" descr="目盛り.png">
              <a:extLst>
                <a:ext uri="{FF2B5EF4-FFF2-40B4-BE49-F238E27FC236}">
                  <a16:creationId xmlns:a16="http://schemas.microsoft.com/office/drawing/2014/main" id="{3F2375DF-DA7E-4AD6-9E7B-BAAEA947670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45" name="図 44" descr="目盛り.png">
              <a:extLst>
                <a:ext uri="{FF2B5EF4-FFF2-40B4-BE49-F238E27FC236}">
                  <a16:creationId xmlns:a16="http://schemas.microsoft.com/office/drawing/2014/main" id="{9D0BD826-6E82-439D-9F4F-94624FF60B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46" name="図 45" descr="目盛り.png">
              <a:extLst>
                <a:ext uri="{FF2B5EF4-FFF2-40B4-BE49-F238E27FC236}">
                  <a16:creationId xmlns:a16="http://schemas.microsoft.com/office/drawing/2014/main" id="{5E4A05BD-6075-4299-B4F6-F9113A57AB7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47" name="図 46" descr="目盛り.png">
              <a:extLst>
                <a:ext uri="{FF2B5EF4-FFF2-40B4-BE49-F238E27FC236}">
                  <a16:creationId xmlns:a16="http://schemas.microsoft.com/office/drawing/2014/main" id="{1DAA4C3A-39CF-4AA6-9A4D-092D729870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48" name="図 47" descr="目盛り.png">
              <a:extLst>
                <a:ext uri="{FF2B5EF4-FFF2-40B4-BE49-F238E27FC236}">
                  <a16:creationId xmlns:a16="http://schemas.microsoft.com/office/drawing/2014/main" id="{14F684CE-71DC-420D-959B-3D188D82892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49" name="図 48" descr="目盛り.png">
              <a:extLst>
                <a:ext uri="{FF2B5EF4-FFF2-40B4-BE49-F238E27FC236}">
                  <a16:creationId xmlns:a16="http://schemas.microsoft.com/office/drawing/2014/main" id="{EE51C61D-AC17-430D-ABF5-C88CFFDA94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30416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20" y="864096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2</a:t>
            </a:r>
            <a:endParaRPr kumimoji="1" lang="ja-JP" altLang="en-US" sz="4000" b="1" dirty="0"/>
          </a:p>
        </p:txBody>
      </p: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75AA2CC0-8551-495F-907D-F5B3724DE7A1}"/>
              </a:ext>
            </a:extLst>
          </p:cNvPr>
          <p:cNvGrpSpPr/>
          <p:nvPr/>
        </p:nvGrpSpPr>
        <p:grpSpPr>
          <a:xfrm>
            <a:off x="5040000" y="2160000"/>
            <a:ext cx="1230299" cy="621819"/>
            <a:chOff x="3428174" y="3384946"/>
            <a:chExt cx="2374125" cy="1199933"/>
          </a:xfrm>
        </p:grpSpPr>
        <p:sp>
          <p:nvSpPr>
            <p:cNvPr id="46" name="フリーフォーム 28">
              <a:extLst>
                <a:ext uri="{FF2B5EF4-FFF2-40B4-BE49-F238E27FC236}">
                  <a16:creationId xmlns:a16="http://schemas.microsoft.com/office/drawing/2014/main" id="{FCE0C188-697D-4A04-8FF6-A1F0D7D9C910}"/>
                </a:ext>
              </a:extLst>
            </p:cNvPr>
            <p:cNvSpPr/>
            <p:nvPr/>
          </p:nvSpPr>
          <p:spPr>
            <a:xfrm>
              <a:off x="3428174" y="3384946"/>
              <a:ext cx="2374125" cy="1199933"/>
            </a:xfrm>
            <a:custGeom>
              <a:avLst/>
              <a:gdLst>
                <a:gd name="connsiteX0" fmla="*/ 168022 w 1584176"/>
                <a:gd name="connsiteY0" fmla="*/ 0 h 1008112"/>
                <a:gd name="connsiteX1" fmla="*/ 1416154 w 1584176"/>
                <a:gd name="connsiteY1" fmla="*/ 0 h 1008112"/>
                <a:gd name="connsiteX2" fmla="*/ 1584176 w 1584176"/>
                <a:gd name="connsiteY2" fmla="*/ 168022 h 1008112"/>
                <a:gd name="connsiteX3" fmla="*/ 1584176 w 1584176"/>
                <a:gd name="connsiteY3" fmla="*/ 1008112 h 1008112"/>
                <a:gd name="connsiteX4" fmla="*/ 1584176 w 1584176"/>
                <a:gd name="connsiteY4" fmla="*/ 1008112 h 1008112"/>
                <a:gd name="connsiteX5" fmla="*/ 0 w 1584176"/>
                <a:gd name="connsiteY5" fmla="*/ 1008112 h 1008112"/>
                <a:gd name="connsiteX6" fmla="*/ 0 w 1584176"/>
                <a:gd name="connsiteY6" fmla="*/ 1008112 h 1008112"/>
                <a:gd name="connsiteX7" fmla="*/ 0 w 1584176"/>
                <a:gd name="connsiteY7" fmla="*/ 168022 h 1008112"/>
                <a:gd name="connsiteX8" fmla="*/ 168022 w 1584176"/>
                <a:gd name="connsiteY8" fmla="*/ 0 h 1008112"/>
                <a:gd name="connsiteX0" fmla="*/ 0 w 1584176"/>
                <a:gd name="connsiteY0" fmla="*/ 168022 h 1008112"/>
                <a:gd name="connsiteX1" fmla="*/ 1416154 w 1584176"/>
                <a:gd name="connsiteY1" fmla="*/ 0 h 1008112"/>
                <a:gd name="connsiteX2" fmla="*/ 1584176 w 1584176"/>
                <a:gd name="connsiteY2" fmla="*/ 168022 h 1008112"/>
                <a:gd name="connsiteX3" fmla="*/ 1584176 w 1584176"/>
                <a:gd name="connsiteY3" fmla="*/ 1008112 h 1008112"/>
                <a:gd name="connsiteX4" fmla="*/ 1584176 w 1584176"/>
                <a:gd name="connsiteY4" fmla="*/ 1008112 h 1008112"/>
                <a:gd name="connsiteX5" fmla="*/ 0 w 1584176"/>
                <a:gd name="connsiteY5" fmla="*/ 1008112 h 1008112"/>
                <a:gd name="connsiteX6" fmla="*/ 0 w 1584176"/>
                <a:gd name="connsiteY6" fmla="*/ 1008112 h 1008112"/>
                <a:gd name="connsiteX7" fmla="*/ 0 w 1584176"/>
                <a:gd name="connsiteY7" fmla="*/ 168022 h 1008112"/>
                <a:gd name="connsiteX0" fmla="*/ 0 w 1584176"/>
                <a:gd name="connsiteY0" fmla="*/ 0 h 840090"/>
                <a:gd name="connsiteX1" fmla="*/ 1584176 w 1584176"/>
                <a:gd name="connsiteY1" fmla="*/ 0 h 840090"/>
                <a:gd name="connsiteX2" fmla="*/ 1584176 w 1584176"/>
                <a:gd name="connsiteY2" fmla="*/ 840090 h 840090"/>
                <a:gd name="connsiteX3" fmla="*/ 1584176 w 1584176"/>
                <a:gd name="connsiteY3" fmla="*/ 840090 h 840090"/>
                <a:gd name="connsiteX4" fmla="*/ 0 w 1584176"/>
                <a:gd name="connsiteY4" fmla="*/ 840090 h 840090"/>
                <a:gd name="connsiteX5" fmla="*/ 0 w 1584176"/>
                <a:gd name="connsiteY5" fmla="*/ 840090 h 840090"/>
                <a:gd name="connsiteX6" fmla="*/ 0 w 1584176"/>
                <a:gd name="connsiteY6" fmla="*/ 0 h 840090"/>
                <a:gd name="connsiteX0" fmla="*/ 288032 w 1584176"/>
                <a:gd name="connsiteY0" fmla="*/ 120010 h 840090"/>
                <a:gd name="connsiteX1" fmla="*/ 1584176 w 1584176"/>
                <a:gd name="connsiteY1" fmla="*/ 0 h 840090"/>
                <a:gd name="connsiteX2" fmla="*/ 1584176 w 1584176"/>
                <a:gd name="connsiteY2" fmla="*/ 840090 h 840090"/>
                <a:gd name="connsiteX3" fmla="*/ 1584176 w 1584176"/>
                <a:gd name="connsiteY3" fmla="*/ 840090 h 840090"/>
                <a:gd name="connsiteX4" fmla="*/ 0 w 1584176"/>
                <a:gd name="connsiteY4" fmla="*/ 840090 h 840090"/>
                <a:gd name="connsiteX5" fmla="*/ 0 w 1584176"/>
                <a:gd name="connsiteY5" fmla="*/ 840090 h 840090"/>
                <a:gd name="connsiteX6" fmla="*/ 288032 w 1584176"/>
                <a:gd name="connsiteY6" fmla="*/ 120010 h 840090"/>
                <a:gd name="connsiteX0" fmla="*/ 288032 w 1584176"/>
                <a:gd name="connsiteY0" fmla="*/ 0 h 720080"/>
                <a:gd name="connsiteX1" fmla="*/ 1296144 w 1584176"/>
                <a:gd name="connsiteY1" fmla="*/ 0 h 720080"/>
                <a:gd name="connsiteX2" fmla="*/ 1584176 w 1584176"/>
                <a:gd name="connsiteY2" fmla="*/ 720080 h 720080"/>
                <a:gd name="connsiteX3" fmla="*/ 1584176 w 1584176"/>
                <a:gd name="connsiteY3" fmla="*/ 720080 h 720080"/>
                <a:gd name="connsiteX4" fmla="*/ 0 w 1584176"/>
                <a:gd name="connsiteY4" fmla="*/ 720080 h 720080"/>
                <a:gd name="connsiteX5" fmla="*/ 0 w 1584176"/>
                <a:gd name="connsiteY5" fmla="*/ 720080 h 720080"/>
                <a:gd name="connsiteX6" fmla="*/ 288032 w 1584176"/>
                <a:gd name="connsiteY6" fmla="*/ 0 h 720080"/>
                <a:gd name="connsiteX0" fmla="*/ 288032 w 1584176"/>
                <a:gd name="connsiteY0" fmla="*/ 254963 h 975043"/>
                <a:gd name="connsiteX1" fmla="*/ 1296144 w 1584176"/>
                <a:gd name="connsiteY1" fmla="*/ 254963 h 975043"/>
                <a:gd name="connsiteX2" fmla="*/ 1584176 w 1584176"/>
                <a:gd name="connsiteY2" fmla="*/ 975043 h 975043"/>
                <a:gd name="connsiteX3" fmla="*/ 1584176 w 1584176"/>
                <a:gd name="connsiteY3" fmla="*/ 975043 h 975043"/>
                <a:gd name="connsiteX4" fmla="*/ 0 w 1584176"/>
                <a:gd name="connsiteY4" fmla="*/ 975043 h 975043"/>
                <a:gd name="connsiteX5" fmla="*/ 0 w 1584176"/>
                <a:gd name="connsiteY5" fmla="*/ 975043 h 975043"/>
                <a:gd name="connsiteX6" fmla="*/ 288032 w 1584176"/>
                <a:gd name="connsiteY6" fmla="*/ 254963 h 975043"/>
                <a:gd name="connsiteX0" fmla="*/ 288032 w 1584176"/>
                <a:gd name="connsiteY0" fmla="*/ 254963 h 975043"/>
                <a:gd name="connsiteX1" fmla="*/ 1296144 w 1584176"/>
                <a:gd name="connsiteY1" fmla="*/ 254963 h 975043"/>
                <a:gd name="connsiteX2" fmla="*/ 1584176 w 1584176"/>
                <a:gd name="connsiteY2" fmla="*/ 975043 h 975043"/>
                <a:gd name="connsiteX3" fmla="*/ 1584176 w 1584176"/>
                <a:gd name="connsiteY3" fmla="*/ 975043 h 975043"/>
                <a:gd name="connsiteX4" fmla="*/ 0 w 1584176"/>
                <a:gd name="connsiteY4" fmla="*/ 975043 h 975043"/>
                <a:gd name="connsiteX5" fmla="*/ 0 w 1584176"/>
                <a:gd name="connsiteY5" fmla="*/ 975043 h 975043"/>
                <a:gd name="connsiteX6" fmla="*/ 288032 w 1584176"/>
                <a:gd name="connsiteY6" fmla="*/ 254963 h 975043"/>
                <a:gd name="connsiteX0" fmla="*/ 288032 w 1584176"/>
                <a:gd name="connsiteY0" fmla="*/ 254963 h 975043"/>
                <a:gd name="connsiteX1" fmla="*/ 1296144 w 1584176"/>
                <a:gd name="connsiteY1" fmla="*/ 254963 h 975043"/>
                <a:gd name="connsiteX2" fmla="*/ 1584176 w 1584176"/>
                <a:gd name="connsiteY2" fmla="*/ 975043 h 975043"/>
                <a:gd name="connsiteX3" fmla="*/ 1584176 w 1584176"/>
                <a:gd name="connsiteY3" fmla="*/ 975043 h 975043"/>
                <a:gd name="connsiteX4" fmla="*/ 0 w 1584176"/>
                <a:gd name="connsiteY4" fmla="*/ 975043 h 975043"/>
                <a:gd name="connsiteX5" fmla="*/ 0 w 1584176"/>
                <a:gd name="connsiteY5" fmla="*/ 975043 h 975043"/>
                <a:gd name="connsiteX6" fmla="*/ 171554 w 1584176"/>
                <a:gd name="connsiteY6" fmla="*/ 605308 h 975043"/>
                <a:gd name="connsiteX7" fmla="*/ 288032 w 1584176"/>
                <a:gd name="connsiteY7" fmla="*/ 254963 h 975043"/>
                <a:gd name="connsiteX0" fmla="*/ 1080120 w 2376264"/>
                <a:gd name="connsiteY0" fmla="*/ 254963 h 975043"/>
                <a:gd name="connsiteX1" fmla="*/ 2088232 w 2376264"/>
                <a:gd name="connsiteY1" fmla="*/ 254963 h 975043"/>
                <a:gd name="connsiteX2" fmla="*/ 2376264 w 2376264"/>
                <a:gd name="connsiteY2" fmla="*/ 975043 h 975043"/>
                <a:gd name="connsiteX3" fmla="*/ 2376264 w 2376264"/>
                <a:gd name="connsiteY3" fmla="*/ 975043 h 975043"/>
                <a:gd name="connsiteX4" fmla="*/ 792088 w 2376264"/>
                <a:gd name="connsiteY4" fmla="*/ 975043 h 975043"/>
                <a:gd name="connsiteX5" fmla="*/ 792088 w 2376264"/>
                <a:gd name="connsiteY5" fmla="*/ 975043 h 975043"/>
                <a:gd name="connsiteX6" fmla="*/ 0 w 2376264"/>
                <a:gd name="connsiteY6" fmla="*/ 615004 h 975043"/>
                <a:gd name="connsiteX7" fmla="*/ 1080120 w 2376264"/>
                <a:gd name="connsiteY7" fmla="*/ 254963 h 975043"/>
                <a:gd name="connsiteX0" fmla="*/ 1080120 w 2376264"/>
                <a:gd name="connsiteY0" fmla="*/ 254963 h 975043"/>
                <a:gd name="connsiteX1" fmla="*/ 2088232 w 2376264"/>
                <a:gd name="connsiteY1" fmla="*/ 254963 h 975043"/>
                <a:gd name="connsiteX2" fmla="*/ 2225771 w 2376264"/>
                <a:gd name="connsiteY2" fmla="*/ 528034 h 975043"/>
                <a:gd name="connsiteX3" fmla="*/ 2376264 w 2376264"/>
                <a:gd name="connsiteY3" fmla="*/ 975043 h 975043"/>
                <a:gd name="connsiteX4" fmla="*/ 2376264 w 2376264"/>
                <a:gd name="connsiteY4" fmla="*/ 975043 h 975043"/>
                <a:gd name="connsiteX5" fmla="*/ 792088 w 2376264"/>
                <a:gd name="connsiteY5" fmla="*/ 975043 h 975043"/>
                <a:gd name="connsiteX6" fmla="*/ 792088 w 2376264"/>
                <a:gd name="connsiteY6" fmla="*/ 975043 h 975043"/>
                <a:gd name="connsiteX7" fmla="*/ 0 w 2376264"/>
                <a:gd name="connsiteY7" fmla="*/ 615004 h 975043"/>
                <a:gd name="connsiteX8" fmla="*/ 1080120 w 2376264"/>
                <a:gd name="connsiteY8" fmla="*/ 254963 h 975043"/>
                <a:gd name="connsiteX0" fmla="*/ 1080120 w 2670459"/>
                <a:gd name="connsiteY0" fmla="*/ 254963 h 975043"/>
                <a:gd name="connsiteX1" fmla="*/ 2088232 w 2670459"/>
                <a:gd name="connsiteY1" fmla="*/ 254963 h 975043"/>
                <a:gd name="connsiteX2" fmla="*/ 2225771 w 2670459"/>
                <a:gd name="connsiteY2" fmla="*/ 528034 h 975043"/>
                <a:gd name="connsiteX3" fmla="*/ 2376264 w 2670459"/>
                <a:gd name="connsiteY3" fmla="*/ 975043 h 975043"/>
                <a:gd name="connsiteX4" fmla="*/ 2376264 w 2670459"/>
                <a:gd name="connsiteY4" fmla="*/ 975043 h 975043"/>
                <a:gd name="connsiteX5" fmla="*/ 792088 w 2670459"/>
                <a:gd name="connsiteY5" fmla="*/ 975043 h 975043"/>
                <a:gd name="connsiteX6" fmla="*/ 792088 w 2670459"/>
                <a:gd name="connsiteY6" fmla="*/ 975043 h 975043"/>
                <a:gd name="connsiteX7" fmla="*/ 0 w 2670459"/>
                <a:gd name="connsiteY7" fmla="*/ 615004 h 975043"/>
                <a:gd name="connsiteX8" fmla="*/ 1080120 w 2670459"/>
                <a:gd name="connsiteY8" fmla="*/ 254963 h 975043"/>
                <a:gd name="connsiteX0" fmla="*/ 1080120 w 2670459"/>
                <a:gd name="connsiteY0" fmla="*/ 254963 h 975043"/>
                <a:gd name="connsiteX1" fmla="*/ 2088232 w 2670459"/>
                <a:gd name="connsiteY1" fmla="*/ 254963 h 975043"/>
                <a:gd name="connsiteX2" fmla="*/ 2225771 w 2670459"/>
                <a:gd name="connsiteY2" fmla="*/ 528034 h 975043"/>
                <a:gd name="connsiteX3" fmla="*/ 2376264 w 2670459"/>
                <a:gd name="connsiteY3" fmla="*/ 975043 h 975043"/>
                <a:gd name="connsiteX4" fmla="*/ 2376264 w 2670459"/>
                <a:gd name="connsiteY4" fmla="*/ 975043 h 975043"/>
                <a:gd name="connsiteX5" fmla="*/ 792088 w 2670459"/>
                <a:gd name="connsiteY5" fmla="*/ 975043 h 975043"/>
                <a:gd name="connsiteX6" fmla="*/ 792088 w 2670459"/>
                <a:gd name="connsiteY6" fmla="*/ 975043 h 975043"/>
                <a:gd name="connsiteX7" fmla="*/ 0 w 2670459"/>
                <a:gd name="connsiteY7" fmla="*/ 615004 h 975043"/>
                <a:gd name="connsiteX8" fmla="*/ 1080120 w 2670459"/>
                <a:gd name="connsiteY8" fmla="*/ 254963 h 975043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376264 w 2670459"/>
                <a:gd name="connsiteY3" fmla="*/ 975043 h 975044"/>
                <a:gd name="connsiteX4" fmla="*/ 2232248 w 2670459"/>
                <a:gd name="connsiteY4" fmla="*/ 975044 h 975044"/>
                <a:gd name="connsiteX5" fmla="*/ 792088 w 2670459"/>
                <a:gd name="connsiteY5" fmla="*/ 975043 h 975044"/>
                <a:gd name="connsiteX6" fmla="*/ 792088 w 2670459"/>
                <a:gd name="connsiteY6" fmla="*/ 975043 h 975044"/>
                <a:gd name="connsiteX7" fmla="*/ 0 w 2670459"/>
                <a:gd name="connsiteY7" fmla="*/ 615004 h 975044"/>
                <a:gd name="connsiteX8" fmla="*/ 1080120 w 2670459"/>
                <a:gd name="connsiteY8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1080120 w 2670459"/>
                <a:gd name="connsiteY0" fmla="*/ 254963 h 975044"/>
                <a:gd name="connsiteX1" fmla="*/ 2088232 w 2670459"/>
                <a:gd name="connsiteY1" fmla="*/ 254963 h 975044"/>
                <a:gd name="connsiteX2" fmla="*/ 2225771 w 2670459"/>
                <a:gd name="connsiteY2" fmla="*/ 528034 h 975044"/>
                <a:gd name="connsiteX3" fmla="*/ 2232248 w 2670459"/>
                <a:gd name="connsiteY3" fmla="*/ 975044 h 975044"/>
                <a:gd name="connsiteX4" fmla="*/ 792088 w 2670459"/>
                <a:gd name="connsiteY4" fmla="*/ 975043 h 975044"/>
                <a:gd name="connsiteX5" fmla="*/ 792088 w 2670459"/>
                <a:gd name="connsiteY5" fmla="*/ 975043 h 975044"/>
                <a:gd name="connsiteX6" fmla="*/ 0 w 2670459"/>
                <a:gd name="connsiteY6" fmla="*/ 615004 h 975044"/>
                <a:gd name="connsiteX7" fmla="*/ 1080120 w 2670459"/>
                <a:gd name="connsiteY7" fmla="*/ 254963 h 975044"/>
                <a:gd name="connsiteX0" fmla="*/ 864096 w 2454435"/>
                <a:gd name="connsiteY0" fmla="*/ 254963 h 975044"/>
                <a:gd name="connsiteX1" fmla="*/ 1872208 w 2454435"/>
                <a:gd name="connsiteY1" fmla="*/ 254963 h 975044"/>
                <a:gd name="connsiteX2" fmla="*/ 2009747 w 2454435"/>
                <a:gd name="connsiteY2" fmla="*/ 528034 h 975044"/>
                <a:gd name="connsiteX3" fmla="*/ 2016224 w 2454435"/>
                <a:gd name="connsiteY3" fmla="*/ 975044 h 975044"/>
                <a:gd name="connsiteX4" fmla="*/ 576064 w 2454435"/>
                <a:gd name="connsiteY4" fmla="*/ 975043 h 975044"/>
                <a:gd name="connsiteX5" fmla="*/ 576064 w 2454435"/>
                <a:gd name="connsiteY5" fmla="*/ 975043 h 975044"/>
                <a:gd name="connsiteX6" fmla="*/ 0 w 2454435"/>
                <a:gd name="connsiteY6" fmla="*/ 759019 h 975044"/>
                <a:gd name="connsiteX7" fmla="*/ 864096 w 2454435"/>
                <a:gd name="connsiteY7" fmla="*/ 254963 h 975044"/>
                <a:gd name="connsiteX0" fmla="*/ 887456 w 2477795"/>
                <a:gd name="connsiteY0" fmla="*/ 254963 h 978794"/>
                <a:gd name="connsiteX1" fmla="*/ 1895568 w 2477795"/>
                <a:gd name="connsiteY1" fmla="*/ 254963 h 978794"/>
                <a:gd name="connsiteX2" fmla="*/ 2033107 w 2477795"/>
                <a:gd name="connsiteY2" fmla="*/ 528034 h 978794"/>
                <a:gd name="connsiteX3" fmla="*/ 2039584 w 2477795"/>
                <a:gd name="connsiteY3" fmla="*/ 975044 h 978794"/>
                <a:gd name="connsiteX4" fmla="*/ 599424 w 2477795"/>
                <a:gd name="connsiteY4" fmla="*/ 975043 h 978794"/>
                <a:gd name="connsiteX5" fmla="*/ 599424 w 2477795"/>
                <a:gd name="connsiteY5" fmla="*/ 975043 h 978794"/>
                <a:gd name="connsiteX6" fmla="*/ 23360 w 2477795"/>
                <a:gd name="connsiteY6" fmla="*/ 759019 h 978794"/>
                <a:gd name="connsiteX7" fmla="*/ 887456 w 2477795"/>
                <a:gd name="connsiteY7" fmla="*/ 254963 h 978794"/>
                <a:gd name="connsiteX0" fmla="*/ 887456 w 2477795"/>
                <a:gd name="connsiteY0" fmla="*/ 254963 h 978794"/>
                <a:gd name="connsiteX1" fmla="*/ 1895568 w 2477795"/>
                <a:gd name="connsiteY1" fmla="*/ 254963 h 978794"/>
                <a:gd name="connsiteX2" fmla="*/ 2033107 w 2477795"/>
                <a:gd name="connsiteY2" fmla="*/ 528034 h 978794"/>
                <a:gd name="connsiteX3" fmla="*/ 2039584 w 2477795"/>
                <a:gd name="connsiteY3" fmla="*/ 975044 h 978794"/>
                <a:gd name="connsiteX4" fmla="*/ 599424 w 2477795"/>
                <a:gd name="connsiteY4" fmla="*/ 975043 h 978794"/>
                <a:gd name="connsiteX5" fmla="*/ 599424 w 2477795"/>
                <a:gd name="connsiteY5" fmla="*/ 975043 h 978794"/>
                <a:gd name="connsiteX6" fmla="*/ 23360 w 2477795"/>
                <a:gd name="connsiteY6" fmla="*/ 759019 h 978794"/>
                <a:gd name="connsiteX7" fmla="*/ 887456 w 2477795"/>
                <a:gd name="connsiteY7" fmla="*/ 254963 h 978794"/>
                <a:gd name="connsiteX0" fmla="*/ 893459 w 2483798"/>
                <a:gd name="connsiteY0" fmla="*/ 254963 h 978794"/>
                <a:gd name="connsiteX1" fmla="*/ 1901571 w 2483798"/>
                <a:gd name="connsiteY1" fmla="*/ 254963 h 978794"/>
                <a:gd name="connsiteX2" fmla="*/ 2039110 w 2483798"/>
                <a:gd name="connsiteY2" fmla="*/ 528034 h 978794"/>
                <a:gd name="connsiteX3" fmla="*/ 2045587 w 2483798"/>
                <a:gd name="connsiteY3" fmla="*/ 975044 h 978794"/>
                <a:gd name="connsiteX4" fmla="*/ 605427 w 2483798"/>
                <a:gd name="connsiteY4" fmla="*/ 975043 h 978794"/>
                <a:gd name="connsiteX5" fmla="*/ 605427 w 2483798"/>
                <a:gd name="connsiteY5" fmla="*/ 975043 h 978794"/>
                <a:gd name="connsiteX6" fmla="*/ 29363 w 2483798"/>
                <a:gd name="connsiteY6" fmla="*/ 759019 h 978794"/>
                <a:gd name="connsiteX7" fmla="*/ 429251 w 2483798"/>
                <a:gd name="connsiteY7" fmla="*/ 399245 h 978794"/>
                <a:gd name="connsiteX8" fmla="*/ 893459 w 2483798"/>
                <a:gd name="connsiteY8" fmla="*/ 254963 h 978794"/>
                <a:gd name="connsiteX0" fmla="*/ 927802 w 2518141"/>
                <a:gd name="connsiteY0" fmla="*/ 254963 h 978794"/>
                <a:gd name="connsiteX1" fmla="*/ 1935914 w 2518141"/>
                <a:gd name="connsiteY1" fmla="*/ 254963 h 978794"/>
                <a:gd name="connsiteX2" fmla="*/ 2073453 w 2518141"/>
                <a:gd name="connsiteY2" fmla="*/ 528034 h 978794"/>
                <a:gd name="connsiteX3" fmla="*/ 2079930 w 2518141"/>
                <a:gd name="connsiteY3" fmla="*/ 975044 h 978794"/>
                <a:gd name="connsiteX4" fmla="*/ 639770 w 2518141"/>
                <a:gd name="connsiteY4" fmla="*/ 975043 h 978794"/>
                <a:gd name="connsiteX5" fmla="*/ 639770 w 2518141"/>
                <a:gd name="connsiteY5" fmla="*/ 975043 h 978794"/>
                <a:gd name="connsiteX6" fmla="*/ 63706 w 2518141"/>
                <a:gd name="connsiteY6" fmla="*/ 759019 h 978794"/>
                <a:gd name="connsiteX7" fmla="*/ 257532 w 2518141"/>
                <a:gd name="connsiteY7" fmla="*/ 553791 h 978794"/>
                <a:gd name="connsiteX8" fmla="*/ 463594 w 2518141"/>
                <a:gd name="connsiteY8" fmla="*/ 399245 h 978794"/>
                <a:gd name="connsiteX9" fmla="*/ 927802 w 2518141"/>
                <a:gd name="connsiteY9" fmla="*/ 254963 h 978794"/>
                <a:gd name="connsiteX0" fmla="*/ 927802 w 2518141"/>
                <a:gd name="connsiteY0" fmla="*/ 254963 h 978794"/>
                <a:gd name="connsiteX1" fmla="*/ 1935914 w 2518141"/>
                <a:gd name="connsiteY1" fmla="*/ 254963 h 978794"/>
                <a:gd name="connsiteX2" fmla="*/ 2073453 w 2518141"/>
                <a:gd name="connsiteY2" fmla="*/ 528034 h 978794"/>
                <a:gd name="connsiteX3" fmla="*/ 2079930 w 2518141"/>
                <a:gd name="connsiteY3" fmla="*/ 975044 h 978794"/>
                <a:gd name="connsiteX4" fmla="*/ 639770 w 2518141"/>
                <a:gd name="connsiteY4" fmla="*/ 975043 h 978794"/>
                <a:gd name="connsiteX5" fmla="*/ 639770 w 2518141"/>
                <a:gd name="connsiteY5" fmla="*/ 975043 h 978794"/>
                <a:gd name="connsiteX6" fmla="*/ 63706 w 2518141"/>
                <a:gd name="connsiteY6" fmla="*/ 759019 h 978794"/>
                <a:gd name="connsiteX7" fmla="*/ 257532 w 2518141"/>
                <a:gd name="connsiteY7" fmla="*/ 553791 h 978794"/>
                <a:gd name="connsiteX8" fmla="*/ 463594 w 2518141"/>
                <a:gd name="connsiteY8" fmla="*/ 399245 h 978794"/>
                <a:gd name="connsiteX9" fmla="*/ 618142 w 2518141"/>
                <a:gd name="connsiteY9" fmla="*/ 334850 h 978794"/>
                <a:gd name="connsiteX10" fmla="*/ 927802 w 2518141"/>
                <a:gd name="connsiteY10" fmla="*/ 254963 h 978794"/>
                <a:gd name="connsiteX0" fmla="*/ 927802 w 2518141"/>
                <a:gd name="connsiteY0" fmla="*/ 324522 h 1048353"/>
                <a:gd name="connsiteX1" fmla="*/ 1935914 w 2518141"/>
                <a:gd name="connsiteY1" fmla="*/ 324522 h 1048353"/>
                <a:gd name="connsiteX2" fmla="*/ 2073453 w 2518141"/>
                <a:gd name="connsiteY2" fmla="*/ 597593 h 1048353"/>
                <a:gd name="connsiteX3" fmla="*/ 2079930 w 2518141"/>
                <a:gd name="connsiteY3" fmla="*/ 1044603 h 1048353"/>
                <a:gd name="connsiteX4" fmla="*/ 639770 w 2518141"/>
                <a:gd name="connsiteY4" fmla="*/ 1044602 h 1048353"/>
                <a:gd name="connsiteX5" fmla="*/ 639770 w 2518141"/>
                <a:gd name="connsiteY5" fmla="*/ 1044602 h 1048353"/>
                <a:gd name="connsiteX6" fmla="*/ 63706 w 2518141"/>
                <a:gd name="connsiteY6" fmla="*/ 828578 h 1048353"/>
                <a:gd name="connsiteX7" fmla="*/ 257532 w 2518141"/>
                <a:gd name="connsiteY7" fmla="*/ 623350 h 1048353"/>
                <a:gd name="connsiteX8" fmla="*/ 567763 w 2518141"/>
                <a:gd name="connsiteY8" fmla="*/ 36490 h 1048353"/>
                <a:gd name="connsiteX9" fmla="*/ 618142 w 2518141"/>
                <a:gd name="connsiteY9" fmla="*/ 404409 h 1048353"/>
                <a:gd name="connsiteX10" fmla="*/ 927802 w 2518141"/>
                <a:gd name="connsiteY10" fmla="*/ 324522 h 1048353"/>
                <a:gd name="connsiteX0" fmla="*/ 927802 w 2518141"/>
                <a:gd name="connsiteY0" fmla="*/ 310722 h 1034553"/>
                <a:gd name="connsiteX1" fmla="*/ 1935914 w 2518141"/>
                <a:gd name="connsiteY1" fmla="*/ 310722 h 1034553"/>
                <a:gd name="connsiteX2" fmla="*/ 2073453 w 2518141"/>
                <a:gd name="connsiteY2" fmla="*/ 583793 h 1034553"/>
                <a:gd name="connsiteX3" fmla="*/ 2079930 w 2518141"/>
                <a:gd name="connsiteY3" fmla="*/ 1030803 h 1034553"/>
                <a:gd name="connsiteX4" fmla="*/ 639770 w 2518141"/>
                <a:gd name="connsiteY4" fmla="*/ 1030802 h 1034553"/>
                <a:gd name="connsiteX5" fmla="*/ 639770 w 2518141"/>
                <a:gd name="connsiteY5" fmla="*/ 1030802 h 1034553"/>
                <a:gd name="connsiteX6" fmla="*/ 63706 w 2518141"/>
                <a:gd name="connsiteY6" fmla="*/ 814778 h 1034553"/>
                <a:gd name="connsiteX7" fmla="*/ 351739 w 2518141"/>
                <a:gd name="connsiteY7" fmla="*/ 526747 h 1034553"/>
                <a:gd name="connsiteX8" fmla="*/ 567763 w 2518141"/>
                <a:gd name="connsiteY8" fmla="*/ 22690 h 1034553"/>
                <a:gd name="connsiteX9" fmla="*/ 618142 w 2518141"/>
                <a:gd name="connsiteY9" fmla="*/ 390609 h 1034553"/>
                <a:gd name="connsiteX10" fmla="*/ 927802 w 2518141"/>
                <a:gd name="connsiteY10" fmla="*/ 310722 h 1034553"/>
                <a:gd name="connsiteX0" fmla="*/ 855793 w 2446132"/>
                <a:gd name="connsiteY0" fmla="*/ 310722 h 1034554"/>
                <a:gd name="connsiteX1" fmla="*/ 1863905 w 2446132"/>
                <a:gd name="connsiteY1" fmla="*/ 310722 h 1034554"/>
                <a:gd name="connsiteX2" fmla="*/ 2001444 w 2446132"/>
                <a:gd name="connsiteY2" fmla="*/ 583793 h 1034554"/>
                <a:gd name="connsiteX3" fmla="*/ 2007921 w 2446132"/>
                <a:gd name="connsiteY3" fmla="*/ 1030803 h 1034554"/>
                <a:gd name="connsiteX4" fmla="*/ 567761 w 2446132"/>
                <a:gd name="connsiteY4" fmla="*/ 1030802 h 1034554"/>
                <a:gd name="connsiteX5" fmla="*/ 567761 w 2446132"/>
                <a:gd name="connsiteY5" fmla="*/ 1030802 h 1034554"/>
                <a:gd name="connsiteX6" fmla="*/ 63706 w 2446132"/>
                <a:gd name="connsiteY6" fmla="*/ 814779 h 1034554"/>
                <a:gd name="connsiteX7" fmla="*/ 279730 w 2446132"/>
                <a:gd name="connsiteY7" fmla="*/ 526747 h 1034554"/>
                <a:gd name="connsiteX8" fmla="*/ 495754 w 2446132"/>
                <a:gd name="connsiteY8" fmla="*/ 22690 h 1034554"/>
                <a:gd name="connsiteX9" fmla="*/ 546133 w 2446132"/>
                <a:gd name="connsiteY9" fmla="*/ 390609 h 1034554"/>
                <a:gd name="connsiteX10" fmla="*/ 855793 w 2446132"/>
                <a:gd name="connsiteY10" fmla="*/ 310722 h 1034554"/>
                <a:gd name="connsiteX0" fmla="*/ 855793 w 2446132"/>
                <a:gd name="connsiteY0" fmla="*/ 526746 h 1250578"/>
                <a:gd name="connsiteX1" fmla="*/ 1863905 w 2446132"/>
                <a:gd name="connsiteY1" fmla="*/ 526746 h 1250578"/>
                <a:gd name="connsiteX2" fmla="*/ 2001444 w 2446132"/>
                <a:gd name="connsiteY2" fmla="*/ 799817 h 1250578"/>
                <a:gd name="connsiteX3" fmla="*/ 2007921 w 2446132"/>
                <a:gd name="connsiteY3" fmla="*/ 1246827 h 1250578"/>
                <a:gd name="connsiteX4" fmla="*/ 567761 w 2446132"/>
                <a:gd name="connsiteY4" fmla="*/ 1246826 h 1250578"/>
                <a:gd name="connsiteX5" fmla="*/ 567761 w 2446132"/>
                <a:gd name="connsiteY5" fmla="*/ 1246826 h 1250578"/>
                <a:gd name="connsiteX6" fmla="*/ 63706 w 2446132"/>
                <a:gd name="connsiteY6" fmla="*/ 1030803 h 1250578"/>
                <a:gd name="connsiteX7" fmla="*/ 279730 w 2446132"/>
                <a:gd name="connsiteY7" fmla="*/ 742771 h 1250578"/>
                <a:gd name="connsiteX8" fmla="*/ 567761 w 2446132"/>
                <a:gd name="connsiteY8" fmla="*/ 22690 h 1250578"/>
                <a:gd name="connsiteX9" fmla="*/ 546133 w 2446132"/>
                <a:gd name="connsiteY9" fmla="*/ 606633 h 1250578"/>
                <a:gd name="connsiteX10" fmla="*/ 855793 w 2446132"/>
                <a:gd name="connsiteY10" fmla="*/ 526746 h 1250578"/>
                <a:gd name="connsiteX0" fmla="*/ 855793 w 2446132"/>
                <a:gd name="connsiteY0" fmla="*/ 526746 h 1250578"/>
                <a:gd name="connsiteX1" fmla="*/ 1863905 w 2446132"/>
                <a:gd name="connsiteY1" fmla="*/ 526746 h 1250578"/>
                <a:gd name="connsiteX2" fmla="*/ 2001444 w 2446132"/>
                <a:gd name="connsiteY2" fmla="*/ 799817 h 1250578"/>
                <a:gd name="connsiteX3" fmla="*/ 2007921 w 2446132"/>
                <a:gd name="connsiteY3" fmla="*/ 1246827 h 1250578"/>
                <a:gd name="connsiteX4" fmla="*/ 567761 w 2446132"/>
                <a:gd name="connsiteY4" fmla="*/ 1246826 h 1250578"/>
                <a:gd name="connsiteX5" fmla="*/ 567761 w 2446132"/>
                <a:gd name="connsiteY5" fmla="*/ 1246826 h 1250578"/>
                <a:gd name="connsiteX6" fmla="*/ 63706 w 2446132"/>
                <a:gd name="connsiteY6" fmla="*/ 1030803 h 1250578"/>
                <a:gd name="connsiteX7" fmla="*/ 279730 w 2446132"/>
                <a:gd name="connsiteY7" fmla="*/ 742771 h 1250578"/>
                <a:gd name="connsiteX8" fmla="*/ 567761 w 2446132"/>
                <a:gd name="connsiteY8" fmla="*/ 22690 h 1250578"/>
                <a:gd name="connsiteX9" fmla="*/ 546133 w 2446132"/>
                <a:gd name="connsiteY9" fmla="*/ 606633 h 1250578"/>
                <a:gd name="connsiteX10" fmla="*/ 855793 w 2446132"/>
                <a:gd name="connsiteY10" fmla="*/ 526746 h 1250578"/>
                <a:gd name="connsiteX0" fmla="*/ 855793 w 2446132"/>
                <a:gd name="connsiteY0" fmla="*/ 548110 h 1271942"/>
                <a:gd name="connsiteX1" fmla="*/ 1863905 w 2446132"/>
                <a:gd name="connsiteY1" fmla="*/ 548110 h 1271942"/>
                <a:gd name="connsiteX2" fmla="*/ 2001444 w 2446132"/>
                <a:gd name="connsiteY2" fmla="*/ 821181 h 1271942"/>
                <a:gd name="connsiteX3" fmla="*/ 2007921 w 2446132"/>
                <a:gd name="connsiteY3" fmla="*/ 1268191 h 1271942"/>
                <a:gd name="connsiteX4" fmla="*/ 567761 w 2446132"/>
                <a:gd name="connsiteY4" fmla="*/ 1268190 h 1271942"/>
                <a:gd name="connsiteX5" fmla="*/ 567761 w 2446132"/>
                <a:gd name="connsiteY5" fmla="*/ 1268190 h 1271942"/>
                <a:gd name="connsiteX6" fmla="*/ 63706 w 2446132"/>
                <a:gd name="connsiteY6" fmla="*/ 1052167 h 1271942"/>
                <a:gd name="connsiteX7" fmla="*/ 279730 w 2446132"/>
                <a:gd name="connsiteY7" fmla="*/ 764135 h 1271942"/>
                <a:gd name="connsiteX8" fmla="*/ 567761 w 2446132"/>
                <a:gd name="connsiteY8" fmla="*/ 44054 h 1271942"/>
                <a:gd name="connsiteX9" fmla="*/ 546133 w 2446132"/>
                <a:gd name="connsiteY9" fmla="*/ 627997 h 1271942"/>
                <a:gd name="connsiteX10" fmla="*/ 855793 w 2446132"/>
                <a:gd name="connsiteY10" fmla="*/ 548110 h 1271942"/>
                <a:gd name="connsiteX0" fmla="*/ 855793 w 2446132"/>
                <a:gd name="connsiteY0" fmla="*/ 548110 h 1271942"/>
                <a:gd name="connsiteX1" fmla="*/ 1863905 w 2446132"/>
                <a:gd name="connsiteY1" fmla="*/ 548110 h 1271942"/>
                <a:gd name="connsiteX2" fmla="*/ 2001444 w 2446132"/>
                <a:gd name="connsiteY2" fmla="*/ 821181 h 1271942"/>
                <a:gd name="connsiteX3" fmla="*/ 2007921 w 2446132"/>
                <a:gd name="connsiteY3" fmla="*/ 1268191 h 1271942"/>
                <a:gd name="connsiteX4" fmla="*/ 567761 w 2446132"/>
                <a:gd name="connsiteY4" fmla="*/ 1268190 h 1271942"/>
                <a:gd name="connsiteX5" fmla="*/ 567761 w 2446132"/>
                <a:gd name="connsiteY5" fmla="*/ 1268190 h 1271942"/>
                <a:gd name="connsiteX6" fmla="*/ 63706 w 2446132"/>
                <a:gd name="connsiteY6" fmla="*/ 1052167 h 1271942"/>
                <a:gd name="connsiteX7" fmla="*/ 279730 w 2446132"/>
                <a:gd name="connsiteY7" fmla="*/ 764135 h 1271942"/>
                <a:gd name="connsiteX8" fmla="*/ 567761 w 2446132"/>
                <a:gd name="connsiteY8" fmla="*/ 44054 h 1271942"/>
                <a:gd name="connsiteX9" fmla="*/ 546133 w 2446132"/>
                <a:gd name="connsiteY9" fmla="*/ 627997 h 1271942"/>
                <a:gd name="connsiteX10" fmla="*/ 649163 w 2446132"/>
                <a:gd name="connsiteY10" fmla="*/ 615118 h 1271942"/>
                <a:gd name="connsiteX11" fmla="*/ 855793 w 2446132"/>
                <a:gd name="connsiteY11" fmla="*/ 548110 h 1271942"/>
                <a:gd name="connsiteX0" fmla="*/ 855793 w 2446132"/>
                <a:gd name="connsiteY0" fmla="*/ 589379 h 1313211"/>
                <a:gd name="connsiteX1" fmla="*/ 1863905 w 2446132"/>
                <a:gd name="connsiteY1" fmla="*/ 589379 h 1313211"/>
                <a:gd name="connsiteX2" fmla="*/ 2001444 w 2446132"/>
                <a:gd name="connsiteY2" fmla="*/ 862450 h 1313211"/>
                <a:gd name="connsiteX3" fmla="*/ 2007921 w 2446132"/>
                <a:gd name="connsiteY3" fmla="*/ 1309460 h 1313211"/>
                <a:gd name="connsiteX4" fmla="*/ 567761 w 2446132"/>
                <a:gd name="connsiteY4" fmla="*/ 1309459 h 1313211"/>
                <a:gd name="connsiteX5" fmla="*/ 567761 w 2446132"/>
                <a:gd name="connsiteY5" fmla="*/ 1309459 h 1313211"/>
                <a:gd name="connsiteX6" fmla="*/ 63706 w 2446132"/>
                <a:gd name="connsiteY6" fmla="*/ 1093436 h 1313211"/>
                <a:gd name="connsiteX7" fmla="*/ 279730 w 2446132"/>
                <a:gd name="connsiteY7" fmla="*/ 805404 h 1313211"/>
                <a:gd name="connsiteX8" fmla="*/ 567761 w 2446132"/>
                <a:gd name="connsiteY8" fmla="*/ 85323 h 1313211"/>
                <a:gd name="connsiteX9" fmla="*/ 546133 w 2446132"/>
                <a:gd name="connsiteY9" fmla="*/ 669266 h 1313211"/>
                <a:gd name="connsiteX10" fmla="*/ 783785 w 2446132"/>
                <a:gd name="connsiteY10" fmla="*/ 13315 h 1313211"/>
                <a:gd name="connsiteX11" fmla="*/ 855793 w 2446132"/>
                <a:gd name="connsiteY11" fmla="*/ 589379 h 1313211"/>
                <a:gd name="connsiteX0" fmla="*/ 855793 w 2446132"/>
                <a:gd name="connsiteY0" fmla="*/ 589379 h 1313211"/>
                <a:gd name="connsiteX1" fmla="*/ 1863905 w 2446132"/>
                <a:gd name="connsiteY1" fmla="*/ 589379 h 1313211"/>
                <a:gd name="connsiteX2" fmla="*/ 2001444 w 2446132"/>
                <a:gd name="connsiteY2" fmla="*/ 862450 h 1313211"/>
                <a:gd name="connsiteX3" fmla="*/ 2007921 w 2446132"/>
                <a:gd name="connsiteY3" fmla="*/ 1309460 h 1313211"/>
                <a:gd name="connsiteX4" fmla="*/ 567761 w 2446132"/>
                <a:gd name="connsiteY4" fmla="*/ 1309459 h 1313211"/>
                <a:gd name="connsiteX5" fmla="*/ 567761 w 2446132"/>
                <a:gd name="connsiteY5" fmla="*/ 1309459 h 1313211"/>
                <a:gd name="connsiteX6" fmla="*/ 63706 w 2446132"/>
                <a:gd name="connsiteY6" fmla="*/ 1093436 h 1313211"/>
                <a:gd name="connsiteX7" fmla="*/ 279730 w 2446132"/>
                <a:gd name="connsiteY7" fmla="*/ 805404 h 1313211"/>
                <a:gd name="connsiteX8" fmla="*/ 567761 w 2446132"/>
                <a:gd name="connsiteY8" fmla="*/ 85323 h 1313211"/>
                <a:gd name="connsiteX9" fmla="*/ 546133 w 2446132"/>
                <a:gd name="connsiteY9" fmla="*/ 669266 h 1313211"/>
                <a:gd name="connsiteX10" fmla="*/ 783785 w 2446132"/>
                <a:gd name="connsiteY10" fmla="*/ 13315 h 1313211"/>
                <a:gd name="connsiteX11" fmla="*/ 855793 w 2446132"/>
                <a:gd name="connsiteY11" fmla="*/ 589379 h 1313211"/>
                <a:gd name="connsiteX0" fmla="*/ 855793 w 2446132"/>
                <a:gd name="connsiteY0" fmla="*/ 616008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546133 w 2446132"/>
                <a:gd name="connsiteY9" fmla="*/ 695895 h 1339840"/>
                <a:gd name="connsiteX10" fmla="*/ 783785 w 2446132"/>
                <a:gd name="connsiteY10" fmla="*/ 39944 h 1339840"/>
                <a:gd name="connsiteX11" fmla="*/ 855793 w 2446132"/>
                <a:gd name="connsiteY11" fmla="*/ 616008 h 1339840"/>
                <a:gd name="connsiteX0" fmla="*/ 855793 w 2446132"/>
                <a:gd name="connsiteY0" fmla="*/ 616008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546133 w 2446132"/>
                <a:gd name="connsiteY9" fmla="*/ 695895 h 1339840"/>
                <a:gd name="connsiteX10" fmla="*/ 783785 w 2446132"/>
                <a:gd name="connsiteY10" fmla="*/ 39944 h 1339840"/>
                <a:gd name="connsiteX11" fmla="*/ 855793 w 2446132"/>
                <a:gd name="connsiteY11" fmla="*/ 616008 h 1339840"/>
                <a:gd name="connsiteX0" fmla="*/ 783785 w 2446132"/>
                <a:gd name="connsiteY0" fmla="*/ 616009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546133 w 2446132"/>
                <a:gd name="connsiteY9" fmla="*/ 695895 h 1339840"/>
                <a:gd name="connsiteX10" fmla="*/ 783785 w 2446132"/>
                <a:gd name="connsiteY10" fmla="*/ 39944 h 1339840"/>
                <a:gd name="connsiteX11" fmla="*/ 783785 w 2446132"/>
                <a:gd name="connsiteY11" fmla="*/ 616009 h 1339840"/>
                <a:gd name="connsiteX0" fmla="*/ 783785 w 2446132"/>
                <a:gd name="connsiteY0" fmla="*/ 616009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495753 w 2446132"/>
                <a:gd name="connsiteY9" fmla="*/ 688017 h 1339840"/>
                <a:gd name="connsiteX10" fmla="*/ 783785 w 2446132"/>
                <a:gd name="connsiteY10" fmla="*/ 39944 h 1339840"/>
                <a:gd name="connsiteX11" fmla="*/ 783785 w 2446132"/>
                <a:gd name="connsiteY11" fmla="*/ 616009 h 1339840"/>
                <a:gd name="connsiteX0" fmla="*/ 711777 w 2446132"/>
                <a:gd name="connsiteY0" fmla="*/ 760025 h 1339840"/>
                <a:gd name="connsiteX1" fmla="*/ 1863905 w 2446132"/>
                <a:gd name="connsiteY1" fmla="*/ 616008 h 1339840"/>
                <a:gd name="connsiteX2" fmla="*/ 2001444 w 2446132"/>
                <a:gd name="connsiteY2" fmla="*/ 889079 h 1339840"/>
                <a:gd name="connsiteX3" fmla="*/ 2007921 w 2446132"/>
                <a:gd name="connsiteY3" fmla="*/ 1336089 h 1339840"/>
                <a:gd name="connsiteX4" fmla="*/ 567761 w 2446132"/>
                <a:gd name="connsiteY4" fmla="*/ 1336088 h 1339840"/>
                <a:gd name="connsiteX5" fmla="*/ 567761 w 2446132"/>
                <a:gd name="connsiteY5" fmla="*/ 1336088 h 1339840"/>
                <a:gd name="connsiteX6" fmla="*/ 63706 w 2446132"/>
                <a:gd name="connsiteY6" fmla="*/ 1120065 h 1339840"/>
                <a:gd name="connsiteX7" fmla="*/ 279730 w 2446132"/>
                <a:gd name="connsiteY7" fmla="*/ 832033 h 1339840"/>
                <a:gd name="connsiteX8" fmla="*/ 567761 w 2446132"/>
                <a:gd name="connsiteY8" fmla="*/ 111952 h 1339840"/>
                <a:gd name="connsiteX9" fmla="*/ 495753 w 2446132"/>
                <a:gd name="connsiteY9" fmla="*/ 688017 h 1339840"/>
                <a:gd name="connsiteX10" fmla="*/ 783785 w 2446132"/>
                <a:gd name="connsiteY10" fmla="*/ 39944 h 1339840"/>
                <a:gd name="connsiteX11" fmla="*/ 711777 w 2446132"/>
                <a:gd name="connsiteY11" fmla="*/ 760025 h 1339840"/>
                <a:gd name="connsiteX0" fmla="*/ 711777 w 2446132"/>
                <a:gd name="connsiteY0" fmla="*/ 692127 h 1271942"/>
                <a:gd name="connsiteX1" fmla="*/ 1863905 w 2446132"/>
                <a:gd name="connsiteY1" fmla="*/ 548110 h 1271942"/>
                <a:gd name="connsiteX2" fmla="*/ 2001444 w 2446132"/>
                <a:gd name="connsiteY2" fmla="*/ 821181 h 1271942"/>
                <a:gd name="connsiteX3" fmla="*/ 2007921 w 2446132"/>
                <a:gd name="connsiteY3" fmla="*/ 1268191 h 1271942"/>
                <a:gd name="connsiteX4" fmla="*/ 567761 w 2446132"/>
                <a:gd name="connsiteY4" fmla="*/ 1268190 h 1271942"/>
                <a:gd name="connsiteX5" fmla="*/ 567761 w 2446132"/>
                <a:gd name="connsiteY5" fmla="*/ 1268190 h 1271942"/>
                <a:gd name="connsiteX6" fmla="*/ 63706 w 2446132"/>
                <a:gd name="connsiteY6" fmla="*/ 1052167 h 1271942"/>
                <a:gd name="connsiteX7" fmla="*/ 279730 w 2446132"/>
                <a:gd name="connsiteY7" fmla="*/ 764135 h 1271942"/>
                <a:gd name="connsiteX8" fmla="*/ 567761 w 2446132"/>
                <a:gd name="connsiteY8" fmla="*/ 44054 h 1271942"/>
                <a:gd name="connsiteX9" fmla="*/ 495753 w 2446132"/>
                <a:gd name="connsiteY9" fmla="*/ 620119 h 1271942"/>
                <a:gd name="connsiteX10" fmla="*/ 855793 w 2446132"/>
                <a:gd name="connsiteY10" fmla="*/ 116063 h 1271942"/>
                <a:gd name="connsiteX11" fmla="*/ 711777 w 2446132"/>
                <a:gd name="connsiteY11" fmla="*/ 692127 h 1271942"/>
                <a:gd name="connsiteX0" fmla="*/ 711777 w 2446132"/>
                <a:gd name="connsiteY0" fmla="*/ 620118 h 1199933"/>
                <a:gd name="connsiteX1" fmla="*/ 1863905 w 2446132"/>
                <a:gd name="connsiteY1" fmla="*/ 476101 h 1199933"/>
                <a:gd name="connsiteX2" fmla="*/ 2001444 w 2446132"/>
                <a:gd name="connsiteY2" fmla="*/ 749172 h 1199933"/>
                <a:gd name="connsiteX3" fmla="*/ 2007921 w 2446132"/>
                <a:gd name="connsiteY3" fmla="*/ 1196182 h 1199933"/>
                <a:gd name="connsiteX4" fmla="*/ 567761 w 2446132"/>
                <a:gd name="connsiteY4" fmla="*/ 1196181 h 1199933"/>
                <a:gd name="connsiteX5" fmla="*/ 567761 w 2446132"/>
                <a:gd name="connsiteY5" fmla="*/ 1196181 h 1199933"/>
                <a:gd name="connsiteX6" fmla="*/ 63706 w 2446132"/>
                <a:gd name="connsiteY6" fmla="*/ 980158 h 1199933"/>
                <a:gd name="connsiteX7" fmla="*/ 279730 w 2446132"/>
                <a:gd name="connsiteY7" fmla="*/ 692126 h 1199933"/>
                <a:gd name="connsiteX8" fmla="*/ 567761 w 2446132"/>
                <a:gd name="connsiteY8" fmla="*/ 44054 h 1199933"/>
                <a:gd name="connsiteX9" fmla="*/ 495753 w 2446132"/>
                <a:gd name="connsiteY9" fmla="*/ 548110 h 1199933"/>
                <a:gd name="connsiteX10" fmla="*/ 855793 w 2446132"/>
                <a:gd name="connsiteY10" fmla="*/ 44054 h 1199933"/>
                <a:gd name="connsiteX11" fmla="*/ 711777 w 2446132"/>
                <a:gd name="connsiteY11" fmla="*/ 620118 h 1199933"/>
                <a:gd name="connsiteX0" fmla="*/ 711777 w 2446132"/>
                <a:gd name="connsiteY0" fmla="*/ 620118 h 1199933"/>
                <a:gd name="connsiteX1" fmla="*/ 1863905 w 2446132"/>
                <a:gd name="connsiteY1" fmla="*/ 476101 h 1199933"/>
                <a:gd name="connsiteX2" fmla="*/ 2001444 w 2446132"/>
                <a:gd name="connsiteY2" fmla="*/ 749172 h 1199933"/>
                <a:gd name="connsiteX3" fmla="*/ 2007921 w 2446132"/>
                <a:gd name="connsiteY3" fmla="*/ 1196182 h 1199933"/>
                <a:gd name="connsiteX4" fmla="*/ 567761 w 2446132"/>
                <a:gd name="connsiteY4" fmla="*/ 1196181 h 1199933"/>
                <a:gd name="connsiteX5" fmla="*/ 567761 w 2446132"/>
                <a:gd name="connsiteY5" fmla="*/ 1196181 h 1199933"/>
                <a:gd name="connsiteX6" fmla="*/ 63706 w 2446132"/>
                <a:gd name="connsiteY6" fmla="*/ 980158 h 1199933"/>
                <a:gd name="connsiteX7" fmla="*/ 279730 w 2446132"/>
                <a:gd name="connsiteY7" fmla="*/ 692126 h 1199933"/>
                <a:gd name="connsiteX8" fmla="*/ 567761 w 2446132"/>
                <a:gd name="connsiteY8" fmla="*/ 44054 h 1199933"/>
                <a:gd name="connsiteX9" fmla="*/ 495753 w 2446132"/>
                <a:gd name="connsiteY9" fmla="*/ 548110 h 1199933"/>
                <a:gd name="connsiteX10" fmla="*/ 855793 w 2446132"/>
                <a:gd name="connsiteY10" fmla="*/ 44054 h 1199933"/>
                <a:gd name="connsiteX11" fmla="*/ 711777 w 2446132"/>
                <a:gd name="connsiteY11" fmla="*/ 620118 h 1199933"/>
                <a:gd name="connsiteX0" fmla="*/ 639770 w 2374125"/>
                <a:gd name="connsiteY0" fmla="*/ 620118 h 1271941"/>
                <a:gd name="connsiteX1" fmla="*/ 1791898 w 2374125"/>
                <a:gd name="connsiteY1" fmla="*/ 476101 h 1271941"/>
                <a:gd name="connsiteX2" fmla="*/ 1929437 w 2374125"/>
                <a:gd name="connsiteY2" fmla="*/ 749172 h 1271941"/>
                <a:gd name="connsiteX3" fmla="*/ 1935914 w 2374125"/>
                <a:gd name="connsiteY3" fmla="*/ 1196182 h 1271941"/>
                <a:gd name="connsiteX4" fmla="*/ 495754 w 2374125"/>
                <a:gd name="connsiteY4" fmla="*/ 1196181 h 1271941"/>
                <a:gd name="connsiteX5" fmla="*/ 495754 w 2374125"/>
                <a:gd name="connsiteY5" fmla="*/ 1196181 h 1271941"/>
                <a:gd name="connsiteX6" fmla="*/ 63706 w 2374125"/>
                <a:gd name="connsiteY6" fmla="*/ 1052166 h 1271941"/>
                <a:gd name="connsiteX7" fmla="*/ 207723 w 2374125"/>
                <a:gd name="connsiteY7" fmla="*/ 692126 h 1271941"/>
                <a:gd name="connsiteX8" fmla="*/ 495754 w 2374125"/>
                <a:gd name="connsiteY8" fmla="*/ 44054 h 1271941"/>
                <a:gd name="connsiteX9" fmla="*/ 423746 w 2374125"/>
                <a:gd name="connsiteY9" fmla="*/ 548110 h 1271941"/>
                <a:gd name="connsiteX10" fmla="*/ 783786 w 2374125"/>
                <a:gd name="connsiteY10" fmla="*/ 44054 h 1271941"/>
                <a:gd name="connsiteX11" fmla="*/ 639770 w 2374125"/>
                <a:gd name="connsiteY11" fmla="*/ 620118 h 1271941"/>
                <a:gd name="connsiteX0" fmla="*/ 639770 w 2374125"/>
                <a:gd name="connsiteY0" fmla="*/ 620118 h 1199933"/>
                <a:gd name="connsiteX1" fmla="*/ 1791898 w 2374125"/>
                <a:gd name="connsiteY1" fmla="*/ 476101 h 1199933"/>
                <a:gd name="connsiteX2" fmla="*/ 1929437 w 2374125"/>
                <a:gd name="connsiteY2" fmla="*/ 749172 h 1199933"/>
                <a:gd name="connsiteX3" fmla="*/ 1935914 w 2374125"/>
                <a:gd name="connsiteY3" fmla="*/ 1196182 h 1199933"/>
                <a:gd name="connsiteX4" fmla="*/ 495754 w 2374125"/>
                <a:gd name="connsiteY4" fmla="*/ 1196181 h 1199933"/>
                <a:gd name="connsiteX5" fmla="*/ 495754 w 2374125"/>
                <a:gd name="connsiteY5" fmla="*/ 1196181 h 1199933"/>
                <a:gd name="connsiteX6" fmla="*/ 63706 w 2374125"/>
                <a:gd name="connsiteY6" fmla="*/ 980158 h 1199933"/>
                <a:gd name="connsiteX7" fmla="*/ 207723 w 2374125"/>
                <a:gd name="connsiteY7" fmla="*/ 692126 h 1199933"/>
                <a:gd name="connsiteX8" fmla="*/ 495754 w 2374125"/>
                <a:gd name="connsiteY8" fmla="*/ 44054 h 1199933"/>
                <a:gd name="connsiteX9" fmla="*/ 423746 w 2374125"/>
                <a:gd name="connsiteY9" fmla="*/ 548110 h 1199933"/>
                <a:gd name="connsiteX10" fmla="*/ 783786 w 2374125"/>
                <a:gd name="connsiteY10" fmla="*/ 44054 h 1199933"/>
                <a:gd name="connsiteX11" fmla="*/ 639770 w 2374125"/>
                <a:gd name="connsiteY11" fmla="*/ 620118 h 1199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374125" h="1199933">
                  <a:moveTo>
                    <a:pt x="639770" y="620118"/>
                  </a:moveTo>
                  <a:cubicBezTo>
                    <a:pt x="872776" y="455307"/>
                    <a:pt x="1327641" y="221138"/>
                    <a:pt x="1791898" y="476101"/>
                  </a:cubicBezTo>
                  <a:cubicBezTo>
                    <a:pt x="1975283" y="265911"/>
                    <a:pt x="2374125" y="542504"/>
                    <a:pt x="1929437" y="749172"/>
                  </a:cubicBezTo>
                  <a:cubicBezTo>
                    <a:pt x="2002393" y="893744"/>
                    <a:pt x="2026749" y="989718"/>
                    <a:pt x="1935914" y="1196182"/>
                  </a:cubicBezTo>
                  <a:lnTo>
                    <a:pt x="495754" y="1196181"/>
                  </a:lnTo>
                  <a:lnTo>
                    <a:pt x="495754" y="1196181"/>
                  </a:lnTo>
                  <a:cubicBezTo>
                    <a:pt x="303733" y="1124173"/>
                    <a:pt x="40346" y="1199933"/>
                    <a:pt x="63706" y="980158"/>
                  </a:cubicBezTo>
                  <a:cubicBezTo>
                    <a:pt x="0" y="909949"/>
                    <a:pt x="135715" y="848143"/>
                    <a:pt x="207723" y="692126"/>
                  </a:cubicBezTo>
                  <a:cubicBezTo>
                    <a:pt x="279731" y="536109"/>
                    <a:pt x="360065" y="63524"/>
                    <a:pt x="495754" y="44054"/>
                  </a:cubicBezTo>
                  <a:cubicBezTo>
                    <a:pt x="601063" y="0"/>
                    <a:pt x="375741" y="464101"/>
                    <a:pt x="423746" y="548110"/>
                  </a:cubicBezTo>
                  <a:cubicBezTo>
                    <a:pt x="437313" y="643287"/>
                    <a:pt x="638539" y="43619"/>
                    <a:pt x="783786" y="44054"/>
                  </a:cubicBezTo>
                  <a:cubicBezTo>
                    <a:pt x="909184" y="111535"/>
                    <a:pt x="580761" y="453596"/>
                    <a:pt x="639770" y="620118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円/楕円 38">
              <a:extLst>
                <a:ext uri="{FF2B5EF4-FFF2-40B4-BE49-F238E27FC236}">
                  <a16:creationId xmlns:a16="http://schemas.microsoft.com/office/drawing/2014/main" id="{B29D040A-F51A-44DB-AAF8-A3BC637E1216}"/>
                </a:ext>
              </a:extLst>
            </p:cNvPr>
            <p:cNvSpPr/>
            <p:nvPr/>
          </p:nvSpPr>
          <p:spPr>
            <a:xfrm>
              <a:off x="3779912" y="4221088"/>
              <a:ext cx="72008" cy="7200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81126F66-72B9-45D2-B857-7FFBFF5959FA}"/>
              </a:ext>
            </a:extLst>
          </p:cNvPr>
          <p:cNvGrpSpPr/>
          <p:nvPr/>
        </p:nvGrpSpPr>
        <p:grpSpPr>
          <a:xfrm>
            <a:off x="6480000" y="3960000"/>
            <a:ext cx="648072" cy="357147"/>
            <a:chOff x="4716016" y="4293096"/>
            <a:chExt cx="1514099" cy="834407"/>
          </a:xfrm>
        </p:grpSpPr>
        <p:sp>
          <p:nvSpPr>
            <p:cNvPr id="74" name="二等辺三角形 73">
              <a:extLst>
                <a:ext uri="{FF2B5EF4-FFF2-40B4-BE49-F238E27FC236}">
                  <a16:creationId xmlns:a16="http://schemas.microsoft.com/office/drawing/2014/main" id="{1D563A4E-C790-457B-B7AB-B8EE03B65252}"/>
                </a:ext>
              </a:extLst>
            </p:cNvPr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円/楕円 25">
              <a:extLst>
                <a:ext uri="{FF2B5EF4-FFF2-40B4-BE49-F238E27FC236}">
                  <a16:creationId xmlns:a16="http://schemas.microsoft.com/office/drawing/2014/main" id="{264C17CE-8244-478E-8021-991614F9CB72}"/>
                </a:ext>
              </a:extLst>
            </p:cNvPr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円/楕円 24">
              <a:extLst>
                <a:ext uri="{FF2B5EF4-FFF2-40B4-BE49-F238E27FC236}">
                  <a16:creationId xmlns:a16="http://schemas.microsoft.com/office/drawing/2014/main" id="{0229D49B-150E-48F5-8A89-47F68CF5DDE6}"/>
                </a:ext>
              </a:extLst>
            </p:cNvPr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円/楕円 23">
              <a:extLst>
                <a:ext uri="{FF2B5EF4-FFF2-40B4-BE49-F238E27FC236}">
                  <a16:creationId xmlns:a16="http://schemas.microsoft.com/office/drawing/2014/main" id="{F2F43C4A-FDFB-45DB-A99A-6215D81DFCCB}"/>
                </a:ext>
              </a:extLst>
            </p:cNvPr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フリーフォーム 17">
              <a:extLst>
                <a:ext uri="{FF2B5EF4-FFF2-40B4-BE49-F238E27FC236}">
                  <a16:creationId xmlns:a16="http://schemas.microsoft.com/office/drawing/2014/main" id="{5523EA3E-CE16-46AE-A1CE-40D74D21D3A3}"/>
                </a:ext>
              </a:extLst>
            </p:cNvPr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14AFDF71-CA00-4999-BD36-FA8C6F6356E2}"/>
                </a:ext>
              </a:extLst>
            </p:cNvPr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FBB84D0F-DB43-43C3-AC4A-4D55482CA265}"/>
                </a:ext>
              </a:extLst>
            </p:cNvPr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コネクタ 80">
              <a:extLst>
                <a:ext uri="{FF2B5EF4-FFF2-40B4-BE49-F238E27FC236}">
                  <a16:creationId xmlns:a16="http://schemas.microsoft.com/office/drawing/2014/main" id="{885A987D-1567-48EF-A7E3-BF079F2C3021}"/>
                </a:ext>
              </a:extLst>
            </p:cNvPr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コネクタ 81">
              <a:extLst>
                <a:ext uri="{FF2B5EF4-FFF2-40B4-BE49-F238E27FC236}">
                  <a16:creationId xmlns:a16="http://schemas.microsoft.com/office/drawing/2014/main" id="{454555C2-C33A-44B9-BA2B-E84037B4055C}"/>
                </a:ext>
              </a:extLst>
            </p:cNvPr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779FD5AA-9110-4206-93FF-F665CF126724}"/>
              </a:ext>
            </a:extLst>
          </p:cNvPr>
          <p:cNvGrpSpPr/>
          <p:nvPr/>
        </p:nvGrpSpPr>
        <p:grpSpPr>
          <a:xfrm>
            <a:off x="180000" y="5040000"/>
            <a:ext cx="8454632" cy="420581"/>
            <a:chOff x="0" y="5600707"/>
            <a:chExt cx="9144000" cy="420581"/>
          </a:xfrm>
        </p:grpSpPr>
        <p:pic>
          <p:nvPicPr>
            <p:cNvPr id="28" name="図 27" descr="目盛り.png">
              <a:extLst>
                <a:ext uri="{FF2B5EF4-FFF2-40B4-BE49-F238E27FC236}">
                  <a16:creationId xmlns:a16="http://schemas.microsoft.com/office/drawing/2014/main" id="{166517B5-8F8E-4935-8FC8-63EE564F81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39" name="図 38" descr="目盛り.png">
              <a:extLst>
                <a:ext uri="{FF2B5EF4-FFF2-40B4-BE49-F238E27FC236}">
                  <a16:creationId xmlns:a16="http://schemas.microsoft.com/office/drawing/2014/main" id="{252E9F75-52C8-46E6-B9F5-E705F8EECE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40" name="図 39" descr="目盛り.png">
              <a:extLst>
                <a:ext uri="{FF2B5EF4-FFF2-40B4-BE49-F238E27FC236}">
                  <a16:creationId xmlns:a16="http://schemas.microsoft.com/office/drawing/2014/main" id="{90DE6F8D-3DF7-4D8D-9CDF-FEF189D5F2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41" name="図 40" descr="目盛り.png">
              <a:extLst>
                <a:ext uri="{FF2B5EF4-FFF2-40B4-BE49-F238E27FC236}">
                  <a16:creationId xmlns:a16="http://schemas.microsoft.com/office/drawing/2014/main" id="{8BD95389-D165-4498-9C8A-09D54A4C22F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42" name="図 41" descr="目盛り.png">
              <a:extLst>
                <a:ext uri="{FF2B5EF4-FFF2-40B4-BE49-F238E27FC236}">
                  <a16:creationId xmlns:a16="http://schemas.microsoft.com/office/drawing/2014/main" id="{2E16E727-8E3E-46F9-88BF-C3198DB2E5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43" name="図 42" descr="目盛り.png">
              <a:extLst>
                <a:ext uri="{FF2B5EF4-FFF2-40B4-BE49-F238E27FC236}">
                  <a16:creationId xmlns:a16="http://schemas.microsoft.com/office/drawing/2014/main" id="{D3061375-0122-4A1E-9B4A-641AFE04F5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44" name="図 43" descr="目盛り.png">
              <a:extLst>
                <a:ext uri="{FF2B5EF4-FFF2-40B4-BE49-F238E27FC236}">
                  <a16:creationId xmlns:a16="http://schemas.microsoft.com/office/drawing/2014/main" id="{428F9C32-FBF8-4A2F-9675-7BBB7606B90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48" name="図 47" descr="目盛り.png">
              <a:extLst>
                <a:ext uri="{FF2B5EF4-FFF2-40B4-BE49-F238E27FC236}">
                  <a16:creationId xmlns:a16="http://schemas.microsoft.com/office/drawing/2014/main" id="{C82AFCFA-D492-4EA5-A7CA-111784EB9E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49" name="図 48" descr="目盛り.png">
              <a:extLst>
                <a:ext uri="{FF2B5EF4-FFF2-40B4-BE49-F238E27FC236}">
                  <a16:creationId xmlns:a16="http://schemas.microsoft.com/office/drawing/2014/main" id="{3CC66CB5-E686-4E1A-AEDF-A358BEF990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70687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20" y="864096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3</a:t>
            </a:r>
            <a:endParaRPr kumimoji="1" lang="ja-JP" altLang="en-US" sz="4000" b="1" dirty="0"/>
          </a:p>
        </p:txBody>
      </p:sp>
      <p:grpSp>
        <p:nvGrpSpPr>
          <p:cNvPr id="83" name="グループ化 82">
            <a:extLst>
              <a:ext uri="{FF2B5EF4-FFF2-40B4-BE49-F238E27FC236}">
                <a16:creationId xmlns:a16="http://schemas.microsoft.com/office/drawing/2014/main" id="{C09C027B-E4C0-481E-ABEC-54CB9295BF20}"/>
              </a:ext>
            </a:extLst>
          </p:cNvPr>
          <p:cNvGrpSpPr/>
          <p:nvPr/>
        </p:nvGrpSpPr>
        <p:grpSpPr>
          <a:xfrm>
            <a:off x="5040000" y="3960000"/>
            <a:ext cx="648072" cy="357147"/>
            <a:chOff x="4716016" y="4293096"/>
            <a:chExt cx="1514099" cy="834407"/>
          </a:xfrm>
        </p:grpSpPr>
        <p:sp>
          <p:nvSpPr>
            <p:cNvPr id="84" name="二等辺三角形 83">
              <a:extLst>
                <a:ext uri="{FF2B5EF4-FFF2-40B4-BE49-F238E27FC236}">
                  <a16:creationId xmlns:a16="http://schemas.microsoft.com/office/drawing/2014/main" id="{92A59B1E-A518-409C-9529-11BBD306B365}"/>
                </a:ext>
              </a:extLst>
            </p:cNvPr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円/楕円 25">
              <a:extLst>
                <a:ext uri="{FF2B5EF4-FFF2-40B4-BE49-F238E27FC236}">
                  <a16:creationId xmlns:a16="http://schemas.microsoft.com/office/drawing/2014/main" id="{025393C1-B48A-4A89-AB98-E66EC25C0CC2}"/>
                </a:ext>
              </a:extLst>
            </p:cNvPr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円/楕円 24">
              <a:extLst>
                <a:ext uri="{FF2B5EF4-FFF2-40B4-BE49-F238E27FC236}">
                  <a16:creationId xmlns:a16="http://schemas.microsoft.com/office/drawing/2014/main" id="{75BB7CF1-E5DF-451C-B1BE-924F6CA5DFC1}"/>
                </a:ext>
              </a:extLst>
            </p:cNvPr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円/楕円 23">
              <a:extLst>
                <a:ext uri="{FF2B5EF4-FFF2-40B4-BE49-F238E27FC236}">
                  <a16:creationId xmlns:a16="http://schemas.microsoft.com/office/drawing/2014/main" id="{D70D7D2C-57DE-4153-A563-2A553A718AE5}"/>
                </a:ext>
              </a:extLst>
            </p:cNvPr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フリーフォーム 17">
              <a:extLst>
                <a:ext uri="{FF2B5EF4-FFF2-40B4-BE49-F238E27FC236}">
                  <a16:creationId xmlns:a16="http://schemas.microsoft.com/office/drawing/2014/main" id="{257E5C37-504E-44D8-982F-97001D87FABC}"/>
                </a:ext>
              </a:extLst>
            </p:cNvPr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89" name="直線コネクタ 88">
              <a:extLst>
                <a:ext uri="{FF2B5EF4-FFF2-40B4-BE49-F238E27FC236}">
                  <a16:creationId xmlns:a16="http://schemas.microsoft.com/office/drawing/2014/main" id="{C74AC6DC-D283-486B-A524-F2DE3DE5EB20}"/>
                </a:ext>
              </a:extLst>
            </p:cNvPr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コネクタ 89">
              <a:extLst>
                <a:ext uri="{FF2B5EF4-FFF2-40B4-BE49-F238E27FC236}">
                  <a16:creationId xmlns:a16="http://schemas.microsoft.com/office/drawing/2014/main" id="{08872B38-6B40-429E-82CC-9CA7D932D68E}"/>
                </a:ext>
              </a:extLst>
            </p:cNvPr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コネクタ 90">
              <a:extLst>
                <a:ext uri="{FF2B5EF4-FFF2-40B4-BE49-F238E27FC236}">
                  <a16:creationId xmlns:a16="http://schemas.microsoft.com/office/drawing/2014/main" id="{A79C2161-44E5-4F75-8977-955D604425D7}"/>
                </a:ext>
              </a:extLst>
            </p:cNvPr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コネクタ 91">
              <a:extLst>
                <a:ext uri="{FF2B5EF4-FFF2-40B4-BE49-F238E27FC236}">
                  <a16:creationId xmlns:a16="http://schemas.microsoft.com/office/drawing/2014/main" id="{8572A0FB-47A5-4CAE-9B53-29EF0C61D2DF}"/>
                </a:ext>
              </a:extLst>
            </p:cNvPr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図 2">
            <a:extLst>
              <a:ext uri="{FF2B5EF4-FFF2-40B4-BE49-F238E27FC236}">
                <a16:creationId xmlns:a16="http://schemas.microsoft.com/office/drawing/2014/main" id="{0E3465F2-59B3-4066-946C-44B7FE1029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000" y="2160000"/>
            <a:ext cx="1109568" cy="627942"/>
          </a:xfrm>
          <a:prstGeom prst="rect">
            <a:avLst/>
          </a:prstGeom>
        </p:spPr>
      </p:pic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93C67446-43B1-48D1-ABD1-7F59D36211E9}"/>
              </a:ext>
            </a:extLst>
          </p:cNvPr>
          <p:cNvGrpSpPr/>
          <p:nvPr/>
        </p:nvGrpSpPr>
        <p:grpSpPr>
          <a:xfrm>
            <a:off x="180000" y="5040000"/>
            <a:ext cx="8454632" cy="420581"/>
            <a:chOff x="0" y="5600707"/>
            <a:chExt cx="9144000" cy="420581"/>
          </a:xfrm>
        </p:grpSpPr>
        <p:pic>
          <p:nvPicPr>
            <p:cNvPr id="46" name="図 45" descr="目盛り.png">
              <a:extLst>
                <a:ext uri="{FF2B5EF4-FFF2-40B4-BE49-F238E27FC236}">
                  <a16:creationId xmlns:a16="http://schemas.microsoft.com/office/drawing/2014/main" id="{82BD5398-E55F-4788-876C-8AAEF18340A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47" name="図 46" descr="目盛り.png">
              <a:extLst>
                <a:ext uri="{FF2B5EF4-FFF2-40B4-BE49-F238E27FC236}">
                  <a16:creationId xmlns:a16="http://schemas.microsoft.com/office/drawing/2014/main" id="{0AFB54B4-84DD-416E-9B3F-99B53981391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48" name="図 47" descr="目盛り.png">
              <a:extLst>
                <a:ext uri="{FF2B5EF4-FFF2-40B4-BE49-F238E27FC236}">
                  <a16:creationId xmlns:a16="http://schemas.microsoft.com/office/drawing/2014/main" id="{9C314AF6-E87A-4439-B6A3-ACC7D5F3A51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49" name="図 48" descr="目盛り.png">
              <a:extLst>
                <a:ext uri="{FF2B5EF4-FFF2-40B4-BE49-F238E27FC236}">
                  <a16:creationId xmlns:a16="http://schemas.microsoft.com/office/drawing/2014/main" id="{CDF56E54-2D63-48CC-92B1-0B3B80BB851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50" name="図 49" descr="目盛り.png">
              <a:extLst>
                <a:ext uri="{FF2B5EF4-FFF2-40B4-BE49-F238E27FC236}">
                  <a16:creationId xmlns:a16="http://schemas.microsoft.com/office/drawing/2014/main" id="{47714EDC-3BDA-41B0-B85F-E40947111AE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51" name="図 50" descr="目盛り.png">
              <a:extLst>
                <a:ext uri="{FF2B5EF4-FFF2-40B4-BE49-F238E27FC236}">
                  <a16:creationId xmlns:a16="http://schemas.microsoft.com/office/drawing/2014/main" id="{236EAB58-763A-4773-9D9A-D243930EEE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52" name="図 51" descr="目盛り.png">
              <a:extLst>
                <a:ext uri="{FF2B5EF4-FFF2-40B4-BE49-F238E27FC236}">
                  <a16:creationId xmlns:a16="http://schemas.microsoft.com/office/drawing/2014/main" id="{462ECBC4-C018-4B62-BF24-40A28F4B6C9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53" name="図 52" descr="目盛り.png">
              <a:extLst>
                <a:ext uri="{FF2B5EF4-FFF2-40B4-BE49-F238E27FC236}">
                  <a16:creationId xmlns:a16="http://schemas.microsoft.com/office/drawing/2014/main" id="{A15BFE37-A80B-4C10-ABD3-5C187D0DA3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54" name="図 53" descr="目盛り.png">
              <a:extLst>
                <a:ext uri="{FF2B5EF4-FFF2-40B4-BE49-F238E27FC236}">
                  <a16:creationId xmlns:a16="http://schemas.microsoft.com/office/drawing/2014/main" id="{BEDCECA8-F680-4AFC-B8FA-B115FBCAA4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1658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20" y="864096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4</a:t>
            </a:r>
            <a:endParaRPr kumimoji="1" lang="ja-JP" altLang="en-US" sz="4000" b="1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616BE9DD-6C5E-485A-BE0F-11B48EA00E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3337" y="1657520"/>
            <a:ext cx="1091279" cy="1182727"/>
          </a:xfrm>
          <a:prstGeom prst="rect">
            <a:avLst/>
          </a:prstGeom>
        </p:spPr>
      </p:pic>
      <p:grpSp>
        <p:nvGrpSpPr>
          <p:cNvPr id="103" name="グループ化 102">
            <a:extLst>
              <a:ext uri="{FF2B5EF4-FFF2-40B4-BE49-F238E27FC236}">
                <a16:creationId xmlns:a16="http://schemas.microsoft.com/office/drawing/2014/main" id="{2E1C7B22-F340-414D-B51A-50615DFA2138}"/>
              </a:ext>
            </a:extLst>
          </p:cNvPr>
          <p:cNvGrpSpPr/>
          <p:nvPr/>
        </p:nvGrpSpPr>
        <p:grpSpPr>
          <a:xfrm>
            <a:off x="4320000" y="3960000"/>
            <a:ext cx="648072" cy="357147"/>
            <a:chOff x="4716016" y="4293096"/>
            <a:chExt cx="1514099" cy="834407"/>
          </a:xfrm>
        </p:grpSpPr>
        <p:sp>
          <p:nvSpPr>
            <p:cNvPr id="104" name="二等辺三角形 103">
              <a:extLst>
                <a:ext uri="{FF2B5EF4-FFF2-40B4-BE49-F238E27FC236}">
                  <a16:creationId xmlns:a16="http://schemas.microsoft.com/office/drawing/2014/main" id="{5AFB3123-B9D2-4A04-9BEC-80AA2C9A53DB}"/>
                </a:ext>
              </a:extLst>
            </p:cNvPr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円/楕円 25">
              <a:extLst>
                <a:ext uri="{FF2B5EF4-FFF2-40B4-BE49-F238E27FC236}">
                  <a16:creationId xmlns:a16="http://schemas.microsoft.com/office/drawing/2014/main" id="{F2AC473F-FD3A-43C3-AAB3-5005775506D7}"/>
                </a:ext>
              </a:extLst>
            </p:cNvPr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円/楕円 24">
              <a:extLst>
                <a:ext uri="{FF2B5EF4-FFF2-40B4-BE49-F238E27FC236}">
                  <a16:creationId xmlns:a16="http://schemas.microsoft.com/office/drawing/2014/main" id="{968E9271-DD5C-4AEB-85D6-62C72F99EA32}"/>
                </a:ext>
              </a:extLst>
            </p:cNvPr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円/楕円 23">
              <a:extLst>
                <a:ext uri="{FF2B5EF4-FFF2-40B4-BE49-F238E27FC236}">
                  <a16:creationId xmlns:a16="http://schemas.microsoft.com/office/drawing/2014/main" id="{7863944B-58C8-4089-9A83-8191DE4FD6BB}"/>
                </a:ext>
              </a:extLst>
            </p:cNvPr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フリーフォーム 17">
              <a:extLst>
                <a:ext uri="{FF2B5EF4-FFF2-40B4-BE49-F238E27FC236}">
                  <a16:creationId xmlns:a16="http://schemas.microsoft.com/office/drawing/2014/main" id="{DB1443A8-9F0D-4D16-AAFE-E06D234AF75F}"/>
                </a:ext>
              </a:extLst>
            </p:cNvPr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09" name="直線コネクタ 108">
              <a:extLst>
                <a:ext uri="{FF2B5EF4-FFF2-40B4-BE49-F238E27FC236}">
                  <a16:creationId xmlns:a16="http://schemas.microsoft.com/office/drawing/2014/main" id="{209260BE-4F37-4424-8AD2-956E66468E15}"/>
                </a:ext>
              </a:extLst>
            </p:cNvPr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コネクタ 109">
              <a:extLst>
                <a:ext uri="{FF2B5EF4-FFF2-40B4-BE49-F238E27FC236}">
                  <a16:creationId xmlns:a16="http://schemas.microsoft.com/office/drawing/2014/main" id="{1A70D219-A3C0-43C3-B71E-4E093520B757}"/>
                </a:ext>
              </a:extLst>
            </p:cNvPr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88143D03-91A9-4007-8664-5D0ADF9B7A8E}"/>
                </a:ext>
              </a:extLst>
            </p:cNvPr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コネクタ 111">
              <a:extLst>
                <a:ext uri="{FF2B5EF4-FFF2-40B4-BE49-F238E27FC236}">
                  <a16:creationId xmlns:a16="http://schemas.microsoft.com/office/drawing/2014/main" id="{80A08410-2B30-48A1-AAC8-B7EA429A008E}"/>
                </a:ext>
              </a:extLst>
            </p:cNvPr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6184AB61-4E10-4E73-9F6E-F5E42897F69A}"/>
              </a:ext>
            </a:extLst>
          </p:cNvPr>
          <p:cNvGrpSpPr/>
          <p:nvPr/>
        </p:nvGrpSpPr>
        <p:grpSpPr>
          <a:xfrm>
            <a:off x="180000" y="5040000"/>
            <a:ext cx="8454632" cy="420581"/>
            <a:chOff x="0" y="5600707"/>
            <a:chExt cx="9144000" cy="420581"/>
          </a:xfrm>
        </p:grpSpPr>
        <p:pic>
          <p:nvPicPr>
            <p:cNvPr id="46" name="図 45" descr="目盛り.png">
              <a:extLst>
                <a:ext uri="{FF2B5EF4-FFF2-40B4-BE49-F238E27FC236}">
                  <a16:creationId xmlns:a16="http://schemas.microsoft.com/office/drawing/2014/main" id="{8082874D-2FBB-40BA-B48E-43B7DE71CA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47" name="図 46" descr="目盛り.png">
              <a:extLst>
                <a:ext uri="{FF2B5EF4-FFF2-40B4-BE49-F238E27FC236}">
                  <a16:creationId xmlns:a16="http://schemas.microsoft.com/office/drawing/2014/main" id="{343560B9-FF26-42A9-A58D-AA3C812BF71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48" name="図 47" descr="目盛り.png">
              <a:extLst>
                <a:ext uri="{FF2B5EF4-FFF2-40B4-BE49-F238E27FC236}">
                  <a16:creationId xmlns:a16="http://schemas.microsoft.com/office/drawing/2014/main" id="{C3277DDE-4B52-4FB3-A2BF-07B5EE6B374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49" name="図 48" descr="目盛り.png">
              <a:extLst>
                <a:ext uri="{FF2B5EF4-FFF2-40B4-BE49-F238E27FC236}">
                  <a16:creationId xmlns:a16="http://schemas.microsoft.com/office/drawing/2014/main" id="{BE2366DF-ADE3-4F82-9A56-947B466C94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50" name="図 49" descr="目盛り.png">
              <a:extLst>
                <a:ext uri="{FF2B5EF4-FFF2-40B4-BE49-F238E27FC236}">
                  <a16:creationId xmlns:a16="http://schemas.microsoft.com/office/drawing/2014/main" id="{1B480F72-9729-4252-9A77-523346E511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51" name="図 50" descr="目盛り.png">
              <a:extLst>
                <a:ext uri="{FF2B5EF4-FFF2-40B4-BE49-F238E27FC236}">
                  <a16:creationId xmlns:a16="http://schemas.microsoft.com/office/drawing/2014/main" id="{AF6B216B-3AF2-4E06-B18C-5046B339AEC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52" name="図 51" descr="目盛り.png">
              <a:extLst>
                <a:ext uri="{FF2B5EF4-FFF2-40B4-BE49-F238E27FC236}">
                  <a16:creationId xmlns:a16="http://schemas.microsoft.com/office/drawing/2014/main" id="{30427372-9578-4A66-8BA2-2FF7F45DD6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53" name="図 52" descr="目盛り.png">
              <a:extLst>
                <a:ext uri="{FF2B5EF4-FFF2-40B4-BE49-F238E27FC236}">
                  <a16:creationId xmlns:a16="http://schemas.microsoft.com/office/drawing/2014/main" id="{59D70972-C8BC-4EF3-9D4A-3FE08B5CCC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54" name="図 53" descr="目盛り.png">
              <a:extLst>
                <a:ext uri="{FF2B5EF4-FFF2-40B4-BE49-F238E27FC236}">
                  <a16:creationId xmlns:a16="http://schemas.microsoft.com/office/drawing/2014/main" id="{649B93CF-A566-420B-84AD-771E3B00276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69236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20" y="864096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5</a:t>
            </a:r>
            <a:endParaRPr kumimoji="1" lang="ja-JP" altLang="en-US" sz="4000" b="1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616BE9DD-6C5E-485A-BE0F-11B48EA00E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3337" y="1657520"/>
            <a:ext cx="1091279" cy="1182727"/>
          </a:xfrm>
          <a:prstGeom prst="rect">
            <a:avLst/>
          </a:prstGeom>
        </p:spPr>
      </p:pic>
      <p:grpSp>
        <p:nvGrpSpPr>
          <p:cNvPr id="113" name="グループ化 112">
            <a:extLst>
              <a:ext uri="{FF2B5EF4-FFF2-40B4-BE49-F238E27FC236}">
                <a16:creationId xmlns:a16="http://schemas.microsoft.com/office/drawing/2014/main" id="{3DA3893A-15E9-4EC9-8E78-FACF2D5B056B}"/>
              </a:ext>
            </a:extLst>
          </p:cNvPr>
          <p:cNvGrpSpPr/>
          <p:nvPr/>
        </p:nvGrpSpPr>
        <p:grpSpPr>
          <a:xfrm>
            <a:off x="3600000" y="3960000"/>
            <a:ext cx="648072" cy="357147"/>
            <a:chOff x="4716016" y="4293096"/>
            <a:chExt cx="1514099" cy="834407"/>
          </a:xfrm>
        </p:grpSpPr>
        <p:sp>
          <p:nvSpPr>
            <p:cNvPr id="114" name="二等辺三角形 113">
              <a:extLst>
                <a:ext uri="{FF2B5EF4-FFF2-40B4-BE49-F238E27FC236}">
                  <a16:creationId xmlns:a16="http://schemas.microsoft.com/office/drawing/2014/main" id="{1EE7B240-38E3-4499-8087-EC5E55ED6862}"/>
                </a:ext>
              </a:extLst>
            </p:cNvPr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" name="円/楕円 25">
              <a:extLst>
                <a:ext uri="{FF2B5EF4-FFF2-40B4-BE49-F238E27FC236}">
                  <a16:creationId xmlns:a16="http://schemas.microsoft.com/office/drawing/2014/main" id="{EC13EE14-D2B6-4779-AB3D-8F7B33730729}"/>
                </a:ext>
              </a:extLst>
            </p:cNvPr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円/楕円 24">
              <a:extLst>
                <a:ext uri="{FF2B5EF4-FFF2-40B4-BE49-F238E27FC236}">
                  <a16:creationId xmlns:a16="http://schemas.microsoft.com/office/drawing/2014/main" id="{7FBCBDBA-3DA7-4B1B-8960-9062006EB30C}"/>
                </a:ext>
              </a:extLst>
            </p:cNvPr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円/楕円 23">
              <a:extLst>
                <a:ext uri="{FF2B5EF4-FFF2-40B4-BE49-F238E27FC236}">
                  <a16:creationId xmlns:a16="http://schemas.microsoft.com/office/drawing/2014/main" id="{4E9F933B-48A0-4431-9A66-C0A883C8C5F4}"/>
                </a:ext>
              </a:extLst>
            </p:cNvPr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フリーフォーム 17">
              <a:extLst>
                <a:ext uri="{FF2B5EF4-FFF2-40B4-BE49-F238E27FC236}">
                  <a16:creationId xmlns:a16="http://schemas.microsoft.com/office/drawing/2014/main" id="{3EF97B67-A617-450E-9688-0A1E7474E56E}"/>
                </a:ext>
              </a:extLst>
            </p:cNvPr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9" name="直線コネクタ 118">
              <a:extLst>
                <a:ext uri="{FF2B5EF4-FFF2-40B4-BE49-F238E27FC236}">
                  <a16:creationId xmlns:a16="http://schemas.microsoft.com/office/drawing/2014/main" id="{2A733F08-8355-4E69-A89D-BD5D3A6435E6}"/>
                </a:ext>
              </a:extLst>
            </p:cNvPr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コネクタ 119">
              <a:extLst>
                <a:ext uri="{FF2B5EF4-FFF2-40B4-BE49-F238E27FC236}">
                  <a16:creationId xmlns:a16="http://schemas.microsoft.com/office/drawing/2014/main" id="{8C1B3B99-30C9-446A-986B-64B43AFBA716}"/>
                </a:ext>
              </a:extLst>
            </p:cNvPr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>
              <a:extLst>
                <a:ext uri="{FF2B5EF4-FFF2-40B4-BE49-F238E27FC236}">
                  <a16:creationId xmlns:a16="http://schemas.microsoft.com/office/drawing/2014/main" id="{B1BCC4EE-989A-4EE7-AC0D-E4B6EA8C5F4A}"/>
                </a:ext>
              </a:extLst>
            </p:cNvPr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コネクタ 121">
              <a:extLst>
                <a:ext uri="{FF2B5EF4-FFF2-40B4-BE49-F238E27FC236}">
                  <a16:creationId xmlns:a16="http://schemas.microsoft.com/office/drawing/2014/main" id="{2E7E643C-0F53-41A5-B1A3-E9C943A0BD3B}"/>
                </a:ext>
              </a:extLst>
            </p:cNvPr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F163CF6E-D791-4415-9E2A-181295E59EFE}"/>
              </a:ext>
            </a:extLst>
          </p:cNvPr>
          <p:cNvGrpSpPr/>
          <p:nvPr/>
        </p:nvGrpSpPr>
        <p:grpSpPr>
          <a:xfrm>
            <a:off x="180000" y="5040000"/>
            <a:ext cx="8454632" cy="420581"/>
            <a:chOff x="0" y="5600707"/>
            <a:chExt cx="9144000" cy="420581"/>
          </a:xfrm>
        </p:grpSpPr>
        <p:pic>
          <p:nvPicPr>
            <p:cNvPr id="46" name="図 45" descr="目盛り.png">
              <a:extLst>
                <a:ext uri="{FF2B5EF4-FFF2-40B4-BE49-F238E27FC236}">
                  <a16:creationId xmlns:a16="http://schemas.microsoft.com/office/drawing/2014/main" id="{9C55E429-CE6A-4095-A678-E313CF5A74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47" name="図 46" descr="目盛り.png">
              <a:extLst>
                <a:ext uri="{FF2B5EF4-FFF2-40B4-BE49-F238E27FC236}">
                  <a16:creationId xmlns:a16="http://schemas.microsoft.com/office/drawing/2014/main" id="{F1A67FDD-E66E-44E9-9A71-9E250437EA1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48" name="図 47" descr="目盛り.png">
              <a:extLst>
                <a:ext uri="{FF2B5EF4-FFF2-40B4-BE49-F238E27FC236}">
                  <a16:creationId xmlns:a16="http://schemas.microsoft.com/office/drawing/2014/main" id="{D9FEDA9B-A361-42D9-8A82-DB1B9D094A6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49" name="図 48" descr="目盛り.png">
              <a:extLst>
                <a:ext uri="{FF2B5EF4-FFF2-40B4-BE49-F238E27FC236}">
                  <a16:creationId xmlns:a16="http://schemas.microsoft.com/office/drawing/2014/main" id="{C36498FE-6A54-4FA8-9BBE-E4CC86DB93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50" name="図 49" descr="目盛り.png">
              <a:extLst>
                <a:ext uri="{FF2B5EF4-FFF2-40B4-BE49-F238E27FC236}">
                  <a16:creationId xmlns:a16="http://schemas.microsoft.com/office/drawing/2014/main" id="{19268EC0-7CCB-44DA-9C81-DE296BC327D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51" name="図 50" descr="目盛り.png">
              <a:extLst>
                <a:ext uri="{FF2B5EF4-FFF2-40B4-BE49-F238E27FC236}">
                  <a16:creationId xmlns:a16="http://schemas.microsoft.com/office/drawing/2014/main" id="{7423292D-9F4E-468C-A54C-A1EC115795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52" name="図 51" descr="目盛り.png">
              <a:extLst>
                <a:ext uri="{FF2B5EF4-FFF2-40B4-BE49-F238E27FC236}">
                  <a16:creationId xmlns:a16="http://schemas.microsoft.com/office/drawing/2014/main" id="{4C086FDA-4D2C-4283-82AF-9088C390F3A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53" name="図 52" descr="目盛り.png">
              <a:extLst>
                <a:ext uri="{FF2B5EF4-FFF2-40B4-BE49-F238E27FC236}">
                  <a16:creationId xmlns:a16="http://schemas.microsoft.com/office/drawing/2014/main" id="{1A1F3FFA-1450-4061-BAF6-A4A77836F01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54" name="図 53" descr="目盛り.png">
              <a:extLst>
                <a:ext uri="{FF2B5EF4-FFF2-40B4-BE49-F238E27FC236}">
                  <a16:creationId xmlns:a16="http://schemas.microsoft.com/office/drawing/2014/main" id="{65549D98-DCE7-4A1E-B640-1B04834445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13885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20" y="864096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6</a:t>
            </a:r>
            <a:endParaRPr kumimoji="1" lang="ja-JP" altLang="en-US" sz="4000" b="1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616BE9DD-6C5E-485A-BE0F-11B48EA00E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3337" y="1657520"/>
            <a:ext cx="1091279" cy="1182727"/>
          </a:xfrm>
          <a:prstGeom prst="rect">
            <a:avLst/>
          </a:prstGeom>
        </p:spPr>
      </p:pic>
      <p:grpSp>
        <p:nvGrpSpPr>
          <p:cNvPr id="123" name="グループ化 122">
            <a:extLst>
              <a:ext uri="{FF2B5EF4-FFF2-40B4-BE49-F238E27FC236}">
                <a16:creationId xmlns:a16="http://schemas.microsoft.com/office/drawing/2014/main" id="{0E204AB9-6397-40B7-AFED-47FE29D7F0F0}"/>
              </a:ext>
            </a:extLst>
          </p:cNvPr>
          <p:cNvGrpSpPr/>
          <p:nvPr/>
        </p:nvGrpSpPr>
        <p:grpSpPr>
          <a:xfrm>
            <a:off x="2880000" y="3960000"/>
            <a:ext cx="648072" cy="357147"/>
            <a:chOff x="4716016" y="4293096"/>
            <a:chExt cx="1514099" cy="834407"/>
          </a:xfrm>
        </p:grpSpPr>
        <p:sp>
          <p:nvSpPr>
            <p:cNvPr id="124" name="二等辺三角形 123">
              <a:extLst>
                <a:ext uri="{FF2B5EF4-FFF2-40B4-BE49-F238E27FC236}">
                  <a16:creationId xmlns:a16="http://schemas.microsoft.com/office/drawing/2014/main" id="{FB55851E-86BD-4081-B4D5-F254420AC48C}"/>
                </a:ext>
              </a:extLst>
            </p:cNvPr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円/楕円 25">
              <a:extLst>
                <a:ext uri="{FF2B5EF4-FFF2-40B4-BE49-F238E27FC236}">
                  <a16:creationId xmlns:a16="http://schemas.microsoft.com/office/drawing/2014/main" id="{20BE4B43-189D-45D4-A7A4-12481823E0A7}"/>
                </a:ext>
              </a:extLst>
            </p:cNvPr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円/楕円 24">
              <a:extLst>
                <a:ext uri="{FF2B5EF4-FFF2-40B4-BE49-F238E27FC236}">
                  <a16:creationId xmlns:a16="http://schemas.microsoft.com/office/drawing/2014/main" id="{F1570AAF-8B8D-4BC0-9E6B-D4F79150B4C5}"/>
                </a:ext>
              </a:extLst>
            </p:cNvPr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円/楕円 23">
              <a:extLst>
                <a:ext uri="{FF2B5EF4-FFF2-40B4-BE49-F238E27FC236}">
                  <a16:creationId xmlns:a16="http://schemas.microsoft.com/office/drawing/2014/main" id="{69241246-8639-463E-9406-12D77F6C91E6}"/>
                </a:ext>
              </a:extLst>
            </p:cNvPr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8" name="フリーフォーム 17">
              <a:extLst>
                <a:ext uri="{FF2B5EF4-FFF2-40B4-BE49-F238E27FC236}">
                  <a16:creationId xmlns:a16="http://schemas.microsoft.com/office/drawing/2014/main" id="{AEF5D40C-A9CE-4126-90E7-B9CC396A1033}"/>
                </a:ext>
              </a:extLst>
            </p:cNvPr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9" name="直線コネクタ 128">
              <a:extLst>
                <a:ext uri="{FF2B5EF4-FFF2-40B4-BE49-F238E27FC236}">
                  <a16:creationId xmlns:a16="http://schemas.microsoft.com/office/drawing/2014/main" id="{A85F167C-1DE0-44C5-8A85-0B0AA7C2296D}"/>
                </a:ext>
              </a:extLst>
            </p:cNvPr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線コネクタ 129">
              <a:extLst>
                <a:ext uri="{FF2B5EF4-FFF2-40B4-BE49-F238E27FC236}">
                  <a16:creationId xmlns:a16="http://schemas.microsoft.com/office/drawing/2014/main" id="{E4B58BF0-DA66-4392-BABD-E96664CB590E}"/>
                </a:ext>
              </a:extLst>
            </p:cNvPr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>
              <a:extLst>
                <a:ext uri="{FF2B5EF4-FFF2-40B4-BE49-F238E27FC236}">
                  <a16:creationId xmlns:a16="http://schemas.microsoft.com/office/drawing/2014/main" id="{0623E26F-5393-4179-9C0E-D63391D04A4E}"/>
                </a:ext>
              </a:extLst>
            </p:cNvPr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線コネクタ 131">
              <a:extLst>
                <a:ext uri="{FF2B5EF4-FFF2-40B4-BE49-F238E27FC236}">
                  <a16:creationId xmlns:a16="http://schemas.microsoft.com/office/drawing/2014/main" id="{0B219109-B59E-41B8-A1D7-87BD9794BB25}"/>
                </a:ext>
              </a:extLst>
            </p:cNvPr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10BBF375-67C1-48DA-BE61-55D4C54DB54F}"/>
              </a:ext>
            </a:extLst>
          </p:cNvPr>
          <p:cNvGrpSpPr/>
          <p:nvPr/>
        </p:nvGrpSpPr>
        <p:grpSpPr>
          <a:xfrm>
            <a:off x="180000" y="5040000"/>
            <a:ext cx="8454632" cy="420581"/>
            <a:chOff x="0" y="5600707"/>
            <a:chExt cx="9144000" cy="420581"/>
          </a:xfrm>
        </p:grpSpPr>
        <p:pic>
          <p:nvPicPr>
            <p:cNvPr id="46" name="図 45" descr="目盛り.png">
              <a:extLst>
                <a:ext uri="{FF2B5EF4-FFF2-40B4-BE49-F238E27FC236}">
                  <a16:creationId xmlns:a16="http://schemas.microsoft.com/office/drawing/2014/main" id="{8909655A-3BAC-4A37-86C4-628197A7A5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47" name="図 46" descr="目盛り.png">
              <a:extLst>
                <a:ext uri="{FF2B5EF4-FFF2-40B4-BE49-F238E27FC236}">
                  <a16:creationId xmlns:a16="http://schemas.microsoft.com/office/drawing/2014/main" id="{6AF25DAB-2025-41CB-B672-CEDA3F60AB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48" name="図 47" descr="目盛り.png">
              <a:extLst>
                <a:ext uri="{FF2B5EF4-FFF2-40B4-BE49-F238E27FC236}">
                  <a16:creationId xmlns:a16="http://schemas.microsoft.com/office/drawing/2014/main" id="{7B30A597-D658-43C4-854A-9D4FFB4E544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49" name="図 48" descr="目盛り.png">
              <a:extLst>
                <a:ext uri="{FF2B5EF4-FFF2-40B4-BE49-F238E27FC236}">
                  <a16:creationId xmlns:a16="http://schemas.microsoft.com/office/drawing/2014/main" id="{523C8676-F525-4634-B17E-98F486331F6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50" name="図 49" descr="目盛り.png">
              <a:extLst>
                <a:ext uri="{FF2B5EF4-FFF2-40B4-BE49-F238E27FC236}">
                  <a16:creationId xmlns:a16="http://schemas.microsoft.com/office/drawing/2014/main" id="{47029758-3F0A-420D-A548-6CCA4F8A3E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51" name="図 50" descr="目盛り.png">
              <a:extLst>
                <a:ext uri="{FF2B5EF4-FFF2-40B4-BE49-F238E27FC236}">
                  <a16:creationId xmlns:a16="http://schemas.microsoft.com/office/drawing/2014/main" id="{AA2A393D-7EE5-45F9-AF5A-371EA8A855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52" name="図 51" descr="目盛り.png">
              <a:extLst>
                <a:ext uri="{FF2B5EF4-FFF2-40B4-BE49-F238E27FC236}">
                  <a16:creationId xmlns:a16="http://schemas.microsoft.com/office/drawing/2014/main" id="{661C08DB-000D-47BB-B6DB-9948B40FBEF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53" name="図 52" descr="目盛り.png">
              <a:extLst>
                <a:ext uri="{FF2B5EF4-FFF2-40B4-BE49-F238E27FC236}">
                  <a16:creationId xmlns:a16="http://schemas.microsoft.com/office/drawing/2014/main" id="{523FC422-A834-4576-AE92-02E4C8C2EB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54" name="図 53" descr="目盛り.png">
              <a:extLst>
                <a:ext uri="{FF2B5EF4-FFF2-40B4-BE49-F238E27FC236}">
                  <a16:creationId xmlns:a16="http://schemas.microsoft.com/office/drawing/2014/main" id="{78504B1D-939A-44E4-948F-C41E34BE0D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93412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792088"/>
            <a:ext cx="9172435" cy="51977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20" y="864096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7</a:t>
            </a:r>
            <a:endParaRPr kumimoji="1" lang="ja-JP" altLang="en-US" sz="4000" b="1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616BE9DD-6C5E-485A-BE0F-11B48EA00E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3337" y="1657520"/>
            <a:ext cx="1091279" cy="1182727"/>
          </a:xfrm>
          <a:prstGeom prst="rect">
            <a:avLst/>
          </a:prstGeom>
        </p:spPr>
      </p:pic>
      <p:grpSp>
        <p:nvGrpSpPr>
          <p:cNvPr id="133" name="グループ化 132">
            <a:extLst>
              <a:ext uri="{FF2B5EF4-FFF2-40B4-BE49-F238E27FC236}">
                <a16:creationId xmlns:a16="http://schemas.microsoft.com/office/drawing/2014/main" id="{C73173C6-ED2C-44C3-8A76-36E95846B9CB}"/>
              </a:ext>
            </a:extLst>
          </p:cNvPr>
          <p:cNvGrpSpPr/>
          <p:nvPr/>
        </p:nvGrpSpPr>
        <p:grpSpPr>
          <a:xfrm>
            <a:off x="2160000" y="3960000"/>
            <a:ext cx="648072" cy="357147"/>
            <a:chOff x="4716016" y="4293096"/>
            <a:chExt cx="1514099" cy="834407"/>
          </a:xfrm>
        </p:grpSpPr>
        <p:sp>
          <p:nvSpPr>
            <p:cNvPr id="134" name="二等辺三角形 133">
              <a:extLst>
                <a:ext uri="{FF2B5EF4-FFF2-40B4-BE49-F238E27FC236}">
                  <a16:creationId xmlns:a16="http://schemas.microsoft.com/office/drawing/2014/main" id="{5E726A81-4063-4635-94F4-6B01C0162FED}"/>
                </a:ext>
              </a:extLst>
            </p:cNvPr>
            <p:cNvSpPr/>
            <p:nvPr/>
          </p:nvSpPr>
          <p:spPr>
            <a:xfrm rot="6300000">
              <a:off x="5867891" y="4518774"/>
              <a:ext cx="241483" cy="482965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円/楕円 25">
              <a:extLst>
                <a:ext uri="{FF2B5EF4-FFF2-40B4-BE49-F238E27FC236}">
                  <a16:creationId xmlns:a16="http://schemas.microsoft.com/office/drawing/2014/main" id="{98EB0101-4997-425D-B529-A477E8F24DE8}"/>
                </a:ext>
              </a:extLst>
            </p:cNvPr>
            <p:cNvSpPr/>
            <p:nvPr/>
          </p:nvSpPr>
          <p:spPr>
            <a:xfrm rot="3720902" flipH="1">
              <a:off x="5520623" y="475483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6" name="円/楕円 24">
              <a:extLst>
                <a:ext uri="{FF2B5EF4-FFF2-40B4-BE49-F238E27FC236}">
                  <a16:creationId xmlns:a16="http://schemas.microsoft.com/office/drawing/2014/main" id="{BA0B8796-0F2E-4B09-885C-34918B82D7CF}"/>
                </a:ext>
              </a:extLst>
            </p:cNvPr>
            <p:cNvSpPr/>
            <p:nvPr/>
          </p:nvSpPr>
          <p:spPr>
            <a:xfrm rot="17879098">
              <a:off x="5016568" y="4767463"/>
              <a:ext cx="432048" cy="28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円/楕円 23">
              <a:extLst>
                <a:ext uri="{FF2B5EF4-FFF2-40B4-BE49-F238E27FC236}">
                  <a16:creationId xmlns:a16="http://schemas.microsoft.com/office/drawing/2014/main" id="{9E30AC8A-BE65-4C5C-BA90-24342BA9464F}"/>
                </a:ext>
              </a:extLst>
            </p:cNvPr>
            <p:cNvSpPr/>
            <p:nvPr/>
          </p:nvSpPr>
          <p:spPr>
            <a:xfrm>
              <a:off x="4716016" y="4653136"/>
              <a:ext cx="360040" cy="2400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" name="フリーフォーム 17">
              <a:extLst>
                <a:ext uri="{FF2B5EF4-FFF2-40B4-BE49-F238E27FC236}">
                  <a16:creationId xmlns:a16="http://schemas.microsoft.com/office/drawing/2014/main" id="{78DD5393-B1CC-404E-946F-AE33718EA25D}"/>
                </a:ext>
              </a:extLst>
            </p:cNvPr>
            <p:cNvSpPr/>
            <p:nvPr/>
          </p:nvSpPr>
          <p:spPr>
            <a:xfrm>
              <a:off x="4932039" y="4293097"/>
              <a:ext cx="1084197" cy="720081"/>
            </a:xfrm>
            <a:custGeom>
              <a:avLst/>
              <a:gdLst>
                <a:gd name="connsiteX0" fmla="*/ 0 w 1080120"/>
                <a:gd name="connsiteY0" fmla="*/ 360040 h 720080"/>
                <a:gd name="connsiteX1" fmla="*/ 240489 w 1080120"/>
                <a:gd name="connsiteY1" fmla="*/ 60469 h 720080"/>
                <a:gd name="connsiteX2" fmla="*/ 540060 w 1080120"/>
                <a:gd name="connsiteY2" fmla="*/ 1 h 720080"/>
                <a:gd name="connsiteX3" fmla="*/ 839632 w 1080120"/>
                <a:gd name="connsiteY3" fmla="*/ 60470 h 720080"/>
                <a:gd name="connsiteX4" fmla="*/ 1080120 w 1080120"/>
                <a:gd name="connsiteY4" fmla="*/ 360042 h 720080"/>
                <a:gd name="connsiteX5" fmla="*/ 839631 w 1080120"/>
                <a:gd name="connsiteY5" fmla="*/ 659613 h 720080"/>
                <a:gd name="connsiteX6" fmla="*/ 540060 w 1080120"/>
                <a:gd name="connsiteY6" fmla="*/ 720082 h 720080"/>
                <a:gd name="connsiteX7" fmla="*/ 240488 w 1080120"/>
                <a:gd name="connsiteY7" fmla="*/ 659613 h 720080"/>
                <a:gd name="connsiteX8" fmla="*/ 0 w 1080120"/>
                <a:gd name="connsiteY8" fmla="*/ 360041 h 720080"/>
                <a:gd name="connsiteX9" fmla="*/ 0 w 1080120"/>
                <a:gd name="connsiteY9" fmla="*/ 360040 h 720080"/>
                <a:gd name="connsiteX0" fmla="*/ 0 w 1152128"/>
                <a:gd name="connsiteY0" fmla="*/ 576063 h 720081"/>
                <a:gd name="connsiteX1" fmla="*/ 312497 w 1152128"/>
                <a:gd name="connsiteY1" fmla="*/ 60468 h 720081"/>
                <a:gd name="connsiteX2" fmla="*/ 612068 w 1152128"/>
                <a:gd name="connsiteY2" fmla="*/ 0 h 720081"/>
                <a:gd name="connsiteX3" fmla="*/ 911640 w 1152128"/>
                <a:gd name="connsiteY3" fmla="*/ 60469 h 720081"/>
                <a:gd name="connsiteX4" fmla="*/ 1152128 w 1152128"/>
                <a:gd name="connsiteY4" fmla="*/ 360041 h 720081"/>
                <a:gd name="connsiteX5" fmla="*/ 911639 w 1152128"/>
                <a:gd name="connsiteY5" fmla="*/ 659612 h 720081"/>
                <a:gd name="connsiteX6" fmla="*/ 612068 w 1152128"/>
                <a:gd name="connsiteY6" fmla="*/ 720081 h 720081"/>
                <a:gd name="connsiteX7" fmla="*/ 312496 w 1152128"/>
                <a:gd name="connsiteY7" fmla="*/ 659612 h 720081"/>
                <a:gd name="connsiteX8" fmla="*/ 72008 w 1152128"/>
                <a:gd name="connsiteY8" fmla="*/ 360040 h 720081"/>
                <a:gd name="connsiteX9" fmla="*/ 0 w 1152128"/>
                <a:gd name="connsiteY9" fmla="*/ 576063 h 720081"/>
                <a:gd name="connsiteX0" fmla="*/ 1 w 1080121"/>
                <a:gd name="connsiteY0" fmla="*/ 360040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360040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20081"/>
                <a:gd name="connsiteX1" fmla="*/ 240490 w 1080121"/>
                <a:gd name="connsiteY1" fmla="*/ 60468 h 720081"/>
                <a:gd name="connsiteX2" fmla="*/ 540061 w 1080121"/>
                <a:gd name="connsiteY2" fmla="*/ 0 h 720081"/>
                <a:gd name="connsiteX3" fmla="*/ 839633 w 1080121"/>
                <a:gd name="connsiteY3" fmla="*/ 60469 h 720081"/>
                <a:gd name="connsiteX4" fmla="*/ 1080121 w 1080121"/>
                <a:gd name="connsiteY4" fmla="*/ 360041 h 720081"/>
                <a:gd name="connsiteX5" fmla="*/ 839632 w 1080121"/>
                <a:gd name="connsiteY5" fmla="*/ 659612 h 720081"/>
                <a:gd name="connsiteX6" fmla="*/ 540061 w 1080121"/>
                <a:gd name="connsiteY6" fmla="*/ 720081 h 720081"/>
                <a:gd name="connsiteX7" fmla="*/ 240489 w 1080121"/>
                <a:gd name="connsiteY7" fmla="*/ 659612 h 720081"/>
                <a:gd name="connsiteX8" fmla="*/ 1 w 1080121"/>
                <a:gd name="connsiteY8" fmla="*/ 576063 h 720081"/>
                <a:gd name="connsiteX0" fmla="*/ 1 w 1080121"/>
                <a:gd name="connsiteY0" fmla="*/ 576063 h 759508"/>
                <a:gd name="connsiteX1" fmla="*/ 240490 w 1080121"/>
                <a:gd name="connsiteY1" fmla="*/ 60468 h 759508"/>
                <a:gd name="connsiteX2" fmla="*/ 540061 w 1080121"/>
                <a:gd name="connsiteY2" fmla="*/ 0 h 759508"/>
                <a:gd name="connsiteX3" fmla="*/ 839633 w 1080121"/>
                <a:gd name="connsiteY3" fmla="*/ 60469 h 759508"/>
                <a:gd name="connsiteX4" fmla="*/ 1080121 w 1080121"/>
                <a:gd name="connsiteY4" fmla="*/ 360041 h 759508"/>
                <a:gd name="connsiteX5" fmla="*/ 839632 w 1080121"/>
                <a:gd name="connsiteY5" fmla="*/ 659612 h 759508"/>
                <a:gd name="connsiteX6" fmla="*/ 540061 w 1080121"/>
                <a:gd name="connsiteY6" fmla="*/ 720081 h 759508"/>
                <a:gd name="connsiteX7" fmla="*/ 288033 w 1080121"/>
                <a:gd name="connsiteY7" fmla="*/ 720079 h 759508"/>
                <a:gd name="connsiteX8" fmla="*/ 1 w 1080121"/>
                <a:gd name="connsiteY8" fmla="*/ 576063 h 759508"/>
                <a:gd name="connsiteX0" fmla="*/ 1 w 1152129"/>
                <a:gd name="connsiteY0" fmla="*/ 576063 h 759508"/>
                <a:gd name="connsiteX1" fmla="*/ 240490 w 1152129"/>
                <a:gd name="connsiteY1" fmla="*/ 60468 h 759508"/>
                <a:gd name="connsiteX2" fmla="*/ 540061 w 1152129"/>
                <a:gd name="connsiteY2" fmla="*/ 0 h 759508"/>
                <a:gd name="connsiteX3" fmla="*/ 839633 w 1152129"/>
                <a:gd name="connsiteY3" fmla="*/ 60469 h 759508"/>
                <a:gd name="connsiteX4" fmla="*/ 1152129 w 1152129"/>
                <a:gd name="connsiteY4" fmla="*/ 576062 h 759508"/>
                <a:gd name="connsiteX5" fmla="*/ 839632 w 1152129"/>
                <a:gd name="connsiteY5" fmla="*/ 659612 h 759508"/>
                <a:gd name="connsiteX6" fmla="*/ 540061 w 1152129"/>
                <a:gd name="connsiteY6" fmla="*/ 720081 h 759508"/>
                <a:gd name="connsiteX7" fmla="*/ 288033 w 1152129"/>
                <a:gd name="connsiteY7" fmla="*/ 720079 h 759508"/>
                <a:gd name="connsiteX8" fmla="*/ 1 w 1152129"/>
                <a:gd name="connsiteY8" fmla="*/ 576063 h 759508"/>
                <a:gd name="connsiteX0" fmla="*/ 1 w 1156206"/>
                <a:gd name="connsiteY0" fmla="*/ 576063 h 759508"/>
                <a:gd name="connsiteX1" fmla="*/ 240490 w 1156206"/>
                <a:gd name="connsiteY1" fmla="*/ 60468 h 759508"/>
                <a:gd name="connsiteX2" fmla="*/ 540061 w 1156206"/>
                <a:gd name="connsiteY2" fmla="*/ 0 h 759508"/>
                <a:gd name="connsiteX3" fmla="*/ 839633 w 1156206"/>
                <a:gd name="connsiteY3" fmla="*/ 60469 h 759508"/>
                <a:gd name="connsiteX4" fmla="*/ 1152129 w 1156206"/>
                <a:gd name="connsiteY4" fmla="*/ 576062 h 759508"/>
                <a:gd name="connsiteX5" fmla="*/ 864097 w 1156206"/>
                <a:gd name="connsiteY5" fmla="*/ 648070 h 759508"/>
                <a:gd name="connsiteX6" fmla="*/ 540061 w 1156206"/>
                <a:gd name="connsiteY6" fmla="*/ 720081 h 759508"/>
                <a:gd name="connsiteX7" fmla="*/ 288033 w 1156206"/>
                <a:gd name="connsiteY7" fmla="*/ 720079 h 759508"/>
                <a:gd name="connsiteX8" fmla="*/ 1 w 1156206"/>
                <a:gd name="connsiteY8" fmla="*/ 576063 h 759508"/>
                <a:gd name="connsiteX0" fmla="*/ 1 w 1084197"/>
                <a:gd name="connsiteY0" fmla="*/ 576063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76063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88033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59507"/>
                <a:gd name="connsiteX1" fmla="*/ 240490 w 1084197"/>
                <a:gd name="connsiteY1" fmla="*/ 60468 h 759507"/>
                <a:gd name="connsiteX2" fmla="*/ 540061 w 1084197"/>
                <a:gd name="connsiteY2" fmla="*/ 0 h 759507"/>
                <a:gd name="connsiteX3" fmla="*/ 839633 w 1084197"/>
                <a:gd name="connsiteY3" fmla="*/ 60469 h 759507"/>
                <a:gd name="connsiteX4" fmla="*/ 1080120 w 1084197"/>
                <a:gd name="connsiteY4" fmla="*/ 504054 h 759507"/>
                <a:gd name="connsiteX5" fmla="*/ 864097 w 1084197"/>
                <a:gd name="connsiteY5" fmla="*/ 648070 h 759507"/>
                <a:gd name="connsiteX6" fmla="*/ 540061 w 1084197"/>
                <a:gd name="connsiteY6" fmla="*/ 720081 h 759507"/>
                <a:gd name="connsiteX7" fmla="*/ 360041 w 1084197"/>
                <a:gd name="connsiteY7" fmla="*/ 720078 h 759507"/>
                <a:gd name="connsiteX8" fmla="*/ 1 w 1084197"/>
                <a:gd name="connsiteY8" fmla="*/ 504054 h 759507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88033 w 1084197"/>
                <a:gd name="connsiteY7" fmla="*/ 648071 h 720081"/>
                <a:gd name="connsiteX8" fmla="*/ 1 w 1084197"/>
                <a:gd name="connsiteY8" fmla="*/ 504054 h 720081"/>
                <a:gd name="connsiteX0" fmla="*/ 1 w 1084197"/>
                <a:gd name="connsiteY0" fmla="*/ 504054 h 759508"/>
                <a:gd name="connsiteX1" fmla="*/ 240490 w 1084197"/>
                <a:gd name="connsiteY1" fmla="*/ 60468 h 759508"/>
                <a:gd name="connsiteX2" fmla="*/ 540061 w 1084197"/>
                <a:gd name="connsiteY2" fmla="*/ 0 h 759508"/>
                <a:gd name="connsiteX3" fmla="*/ 839633 w 1084197"/>
                <a:gd name="connsiteY3" fmla="*/ 60469 h 759508"/>
                <a:gd name="connsiteX4" fmla="*/ 1080120 w 1084197"/>
                <a:gd name="connsiteY4" fmla="*/ 504054 h 759508"/>
                <a:gd name="connsiteX5" fmla="*/ 864097 w 1084197"/>
                <a:gd name="connsiteY5" fmla="*/ 648070 h 759508"/>
                <a:gd name="connsiteX6" fmla="*/ 540061 w 1084197"/>
                <a:gd name="connsiteY6" fmla="*/ 720081 h 759508"/>
                <a:gd name="connsiteX7" fmla="*/ 216025 w 1084197"/>
                <a:gd name="connsiteY7" fmla="*/ 720079 h 759508"/>
                <a:gd name="connsiteX8" fmla="*/ 1 w 1084197"/>
                <a:gd name="connsiteY8" fmla="*/ 504054 h 759508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  <a:gd name="connsiteX0" fmla="*/ 1 w 1084197"/>
                <a:gd name="connsiteY0" fmla="*/ 504054 h 720081"/>
                <a:gd name="connsiteX1" fmla="*/ 240490 w 1084197"/>
                <a:gd name="connsiteY1" fmla="*/ 60468 h 720081"/>
                <a:gd name="connsiteX2" fmla="*/ 540061 w 1084197"/>
                <a:gd name="connsiteY2" fmla="*/ 0 h 720081"/>
                <a:gd name="connsiteX3" fmla="*/ 839633 w 1084197"/>
                <a:gd name="connsiteY3" fmla="*/ 60469 h 720081"/>
                <a:gd name="connsiteX4" fmla="*/ 1080120 w 1084197"/>
                <a:gd name="connsiteY4" fmla="*/ 504054 h 720081"/>
                <a:gd name="connsiteX5" fmla="*/ 864097 w 1084197"/>
                <a:gd name="connsiteY5" fmla="*/ 648070 h 720081"/>
                <a:gd name="connsiteX6" fmla="*/ 540061 w 1084197"/>
                <a:gd name="connsiteY6" fmla="*/ 720081 h 720081"/>
                <a:gd name="connsiteX7" fmla="*/ 216025 w 1084197"/>
                <a:gd name="connsiteY7" fmla="*/ 648070 h 720081"/>
                <a:gd name="connsiteX8" fmla="*/ 1 w 1084197"/>
                <a:gd name="connsiteY8" fmla="*/ 504054 h 72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4197" h="720081">
                  <a:moveTo>
                    <a:pt x="1" y="504054"/>
                  </a:moveTo>
                  <a:cubicBezTo>
                    <a:pt x="32702" y="187493"/>
                    <a:pt x="119910" y="166424"/>
                    <a:pt x="240490" y="60468"/>
                  </a:cubicBezTo>
                  <a:cubicBezTo>
                    <a:pt x="329204" y="21040"/>
                    <a:pt x="433440" y="0"/>
                    <a:pt x="540061" y="0"/>
                  </a:cubicBezTo>
                  <a:cubicBezTo>
                    <a:pt x="646682" y="0"/>
                    <a:pt x="750918" y="21040"/>
                    <a:pt x="839633" y="60469"/>
                  </a:cubicBezTo>
                  <a:cubicBezTo>
                    <a:pt x="989877" y="127244"/>
                    <a:pt x="1076043" y="406121"/>
                    <a:pt x="1080120" y="504054"/>
                  </a:cubicBezTo>
                  <a:cubicBezTo>
                    <a:pt x="1084197" y="601987"/>
                    <a:pt x="972713" y="593228"/>
                    <a:pt x="864097" y="648070"/>
                  </a:cubicBezTo>
                  <a:cubicBezTo>
                    <a:pt x="775383" y="687499"/>
                    <a:pt x="648073" y="720081"/>
                    <a:pt x="540061" y="720081"/>
                  </a:cubicBezTo>
                  <a:cubicBezTo>
                    <a:pt x="432049" y="720081"/>
                    <a:pt x="304740" y="687499"/>
                    <a:pt x="216025" y="648070"/>
                  </a:cubicBezTo>
                  <a:cubicBezTo>
                    <a:pt x="65781" y="581295"/>
                    <a:pt x="0" y="624435"/>
                    <a:pt x="1" y="50405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39" name="直線コネクタ 138">
              <a:extLst>
                <a:ext uri="{FF2B5EF4-FFF2-40B4-BE49-F238E27FC236}">
                  <a16:creationId xmlns:a16="http://schemas.microsoft.com/office/drawing/2014/main" id="{912CE964-BEEF-4F97-9312-52CD9C0777AA}"/>
                </a:ext>
              </a:extLst>
            </p:cNvPr>
            <p:cNvCxnSpPr/>
            <p:nvPr/>
          </p:nvCxnSpPr>
          <p:spPr>
            <a:xfrm>
              <a:off x="5076056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コネクタ 139">
              <a:extLst>
                <a:ext uri="{FF2B5EF4-FFF2-40B4-BE49-F238E27FC236}">
                  <a16:creationId xmlns:a16="http://schemas.microsoft.com/office/drawing/2014/main" id="{076FAA1C-A150-4515-9FCA-A15AEA78BC6D}"/>
                </a:ext>
              </a:extLst>
            </p:cNvPr>
            <p:cNvCxnSpPr/>
            <p:nvPr/>
          </p:nvCxnSpPr>
          <p:spPr>
            <a:xfrm>
              <a:off x="5364088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コネクタ 140">
              <a:extLst>
                <a:ext uri="{FF2B5EF4-FFF2-40B4-BE49-F238E27FC236}">
                  <a16:creationId xmlns:a16="http://schemas.microsoft.com/office/drawing/2014/main" id="{F1C38E81-6231-48A2-9C35-7529561D8CCF}"/>
                </a:ext>
              </a:extLst>
            </p:cNvPr>
            <p:cNvCxnSpPr/>
            <p:nvPr/>
          </p:nvCxnSpPr>
          <p:spPr>
            <a:xfrm flipH="1">
              <a:off x="5508104" y="4437112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線コネクタ 141">
              <a:extLst>
                <a:ext uri="{FF2B5EF4-FFF2-40B4-BE49-F238E27FC236}">
                  <a16:creationId xmlns:a16="http://schemas.microsoft.com/office/drawing/2014/main" id="{DAA5BF35-2B8E-4ADD-980A-901202F3C6D0}"/>
                </a:ext>
              </a:extLst>
            </p:cNvPr>
            <p:cNvCxnSpPr/>
            <p:nvPr/>
          </p:nvCxnSpPr>
          <p:spPr>
            <a:xfrm flipH="1">
              <a:off x="5220072" y="4293096"/>
              <a:ext cx="360040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BCD57737-DDF8-4C89-8F36-DAF8BEEECB21}"/>
              </a:ext>
            </a:extLst>
          </p:cNvPr>
          <p:cNvGrpSpPr/>
          <p:nvPr/>
        </p:nvGrpSpPr>
        <p:grpSpPr>
          <a:xfrm>
            <a:off x="180000" y="5040000"/>
            <a:ext cx="8454632" cy="420581"/>
            <a:chOff x="0" y="5600707"/>
            <a:chExt cx="9144000" cy="420581"/>
          </a:xfrm>
        </p:grpSpPr>
        <p:pic>
          <p:nvPicPr>
            <p:cNvPr id="46" name="図 45" descr="目盛り.png">
              <a:extLst>
                <a:ext uri="{FF2B5EF4-FFF2-40B4-BE49-F238E27FC236}">
                  <a16:creationId xmlns:a16="http://schemas.microsoft.com/office/drawing/2014/main" id="{3D4D6086-A282-4ACD-8321-C49082E62DE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0712" y="5600707"/>
              <a:ext cx="1146554" cy="420581"/>
            </a:xfrm>
            <a:prstGeom prst="rect">
              <a:avLst/>
            </a:prstGeom>
          </p:spPr>
        </p:pic>
        <p:pic>
          <p:nvPicPr>
            <p:cNvPr id="47" name="図 46" descr="目盛り.png">
              <a:extLst>
                <a:ext uri="{FF2B5EF4-FFF2-40B4-BE49-F238E27FC236}">
                  <a16:creationId xmlns:a16="http://schemas.microsoft.com/office/drawing/2014/main" id="{F7EFE262-6B58-4BD1-BFFE-13C10AAC51C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41787" y="5600707"/>
              <a:ext cx="1146554" cy="420581"/>
            </a:xfrm>
            <a:prstGeom prst="rect">
              <a:avLst/>
            </a:prstGeom>
          </p:spPr>
        </p:pic>
        <p:pic>
          <p:nvPicPr>
            <p:cNvPr id="48" name="図 47" descr="目盛り.png">
              <a:extLst>
                <a:ext uri="{FF2B5EF4-FFF2-40B4-BE49-F238E27FC236}">
                  <a16:creationId xmlns:a16="http://schemas.microsoft.com/office/drawing/2014/main" id="{D9F9AC62-794F-4419-9F93-6FAE3A2FF61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2863" y="5600707"/>
              <a:ext cx="1146554" cy="420581"/>
            </a:xfrm>
            <a:prstGeom prst="rect">
              <a:avLst/>
            </a:prstGeom>
          </p:spPr>
        </p:pic>
        <p:pic>
          <p:nvPicPr>
            <p:cNvPr id="49" name="図 48" descr="目盛り.png">
              <a:extLst>
                <a:ext uri="{FF2B5EF4-FFF2-40B4-BE49-F238E27FC236}">
                  <a16:creationId xmlns:a16="http://schemas.microsoft.com/office/drawing/2014/main" id="{2A614485-42A2-49DA-8617-754EC77E2DD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83938" y="5600707"/>
              <a:ext cx="1146554" cy="420581"/>
            </a:xfrm>
            <a:prstGeom prst="rect">
              <a:avLst/>
            </a:prstGeom>
          </p:spPr>
        </p:pic>
        <p:pic>
          <p:nvPicPr>
            <p:cNvPr id="50" name="図 49" descr="目盛り.png">
              <a:extLst>
                <a:ext uri="{FF2B5EF4-FFF2-40B4-BE49-F238E27FC236}">
                  <a16:creationId xmlns:a16="http://schemas.microsoft.com/office/drawing/2014/main" id="{F8FD9B9B-DE54-4F25-9F57-CC78CE9EEC9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05014" y="5600707"/>
              <a:ext cx="1146554" cy="420581"/>
            </a:xfrm>
            <a:prstGeom prst="rect">
              <a:avLst/>
            </a:prstGeom>
          </p:spPr>
        </p:pic>
        <p:pic>
          <p:nvPicPr>
            <p:cNvPr id="51" name="図 50" descr="目盛り.png">
              <a:extLst>
                <a:ext uri="{FF2B5EF4-FFF2-40B4-BE49-F238E27FC236}">
                  <a16:creationId xmlns:a16="http://schemas.microsoft.com/office/drawing/2014/main" id="{93DE8705-9BED-4589-9E48-FE5E5C9D7E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26089" y="5600707"/>
              <a:ext cx="1146554" cy="420581"/>
            </a:xfrm>
            <a:prstGeom prst="rect">
              <a:avLst/>
            </a:prstGeom>
          </p:spPr>
        </p:pic>
        <p:pic>
          <p:nvPicPr>
            <p:cNvPr id="52" name="図 51" descr="目盛り.png">
              <a:extLst>
                <a:ext uri="{FF2B5EF4-FFF2-40B4-BE49-F238E27FC236}">
                  <a16:creationId xmlns:a16="http://schemas.microsoft.com/office/drawing/2014/main" id="{D7D1D52A-9C82-4107-A950-92906EF8E73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47164" y="5600707"/>
              <a:ext cx="1146554" cy="420581"/>
            </a:xfrm>
            <a:prstGeom prst="rect">
              <a:avLst/>
            </a:prstGeom>
          </p:spPr>
        </p:pic>
        <p:pic>
          <p:nvPicPr>
            <p:cNvPr id="53" name="図 52" descr="目盛り.png">
              <a:extLst>
                <a:ext uri="{FF2B5EF4-FFF2-40B4-BE49-F238E27FC236}">
                  <a16:creationId xmlns:a16="http://schemas.microsoft.com/office/drawing/2014/main" id="{E5E98BBA-0949-4E5A-96B4-5A7A722582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r="32340" b="1630"/>
            <a:stretch>
              <a:fillRect/>
            </a:stretch>
          </p:blipFill>
          <p:spPr>
            <a:xfrm>
              <a:off x="8368240" y="5600707"/>
              <a:ext cx="775760" cy="413727"/>
            </a:xfrm>
            <a:prstGeom prst="rect">
              <a:avLst/>
            </a:prstGeom>
          </p:spPr>
        </p:pic>
        <p:pic>
          <p:nvPicPr>
            <p:cNvPr id="54" name="図 53" descr="目盛り.png">
              <a:extLst>
                <a:ext uri="{FF2B5EF4-FFF2-40B4-BE49-F238E27FC236}">
                  <a16:creationId xmlns:a16="http://schemas.microsoft.com/office/drawing/2014/main" id="{A3C5EE65-CA77-484B-BBAA-962DB062CB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l="53370" b="4691"/>
            <a:stretch>
              <a:fillRect/>
            </a:stretch>
          </p:blipFill>
          <p:spPr>
            <a:xfrm>
              <a:off x="0" y="5600707"/>
              <a:ext cx="534640" cy="40084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18135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224</Words>
  <Application>Microsoft Office PowerPoint</Application>
  <PresentationFormat>画面に合わせる (4:3)</PresentationFormat>
  <Paragraphs>65</Paragraphs>
  <Slides>24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D.T</dc:creator>
  <cp:lastModifiedBy>真史</cp:lastModifiedBy>
  <cp:revision>34</cp:revision>
  <dcterms:created xsi:type="dcterms:W3CDTF">2015-09-08T07:39:28Z</dcterms:created>
  <dcterms:modified xsi:type="dcterms:W3CDTF">2020-09-18T06:29:46Z</dcterms:modified>
</cp:coreProperties>
</file>