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10AD-1EF0-407C-8A92-A22A8BDF8124}" type="datetimeFigureOut">
              <a:rPr kumimoji="1" lang="ja-JP" altLang="en-US" smtClean="0"/>
              <a:pPr/>
              <a:t>2020/9/20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  <a:endParaRPr kumimoji="1" lang="ja-JP" altLang="en-US" sz="4000" b="1" dirty="0"/>
          </a:p>
        </p:txBody>
      </p:sp>
      <p:sp>
        <p:nvSpPr>
          <p:cNvPr id="16" name="フリーフォーム 15"/>
          <p:cNvSpPr/>
          <p:nvPr/>
        </p:nvSpPr>
        <p:spPr>
          <a:xfrm rot="10318345">
            <a:off x="8064540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8100392" y="4725144"/>
            <a:ext cx="648072" cy="357147"/>
            <a:chOff x="4716016" y="4293096"/>
            <a:chExt cx="1514099" cy="834407"/>
          </a:xfrm>
        </p:grpSpPr>
        <p:sp>
          <p:nvSpPr>
            <p:cNvPr id="27" name="二等辺三角形 26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1027" name="Picture 3" descr="C:\Users\D.T\Desktop\図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3863" y="2256291"/>
            <a:ext cx="1017587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  <a:endParaRPr kumimoji="1" lang="ja-JP" altLang="en-US" sz="4000" b="1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7452320" y="4725144"/>
            <a:ext cx="648072" cy="357147"/>
            <a:chOff x="4716016" y="4293096"/>
            <a:chExt cx="1514099" cy="834407"/>
          </a:xfrm>
        </p:grpSpPr>
        <p:sp>
          <p:nvSpPr>
            <p:cNvPr id="19" name="二等辺三角形 1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29" name="図 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8" name="Picture 2" descr="C:\Users\D.T\Desktop\図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8897" y="2351075"/>
            <a:ext cx="822325" cy="2176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  <a:endParaRPr kumimoji="1" lang="ja-JP" altLang="en-US" sz="4000" b="1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380312" y="4725144"/>
            <a:ext cx="648072" cy="357147"/>
            <a:chOff x="4716016" y="4293096"/>
            <a:chExt cx="1514099" cy="834407"/>
          </a:xfrm>
        </p:grpSpPr>
        <p:sp>
          <p:nvSpPr>
            <p:cNvPr id="23" name="二等辺三角形 22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 26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1" name="図 40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2" name="Picture 2" descr="C:\Users\D.T\Desktop\図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2199" y="2298700"/>
            <a:ext cx="1023937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11</a:t>
            </a:r>
            <a:endParaRPr kumimoji="1" lang="ja-JP" altLang="en-US" sz="4000" b="1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7308304" y="4725144"/>
            <a:ext cx="648072" cy="357147"/>
            <a:chOff x="4716016" y="4293096"/>
            <a:chExt cx="1514099" cy="834407"/>
          </a:xfrm>
        </p:grpSpPr>
        <p:sp>
          <p:nvSpPr>
            <p:cNvPr id="21" name="二等辺三角形 20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フリーフォーム 24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9" name="図 38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0" name="Picture 2" descr="C:\Users\D.T\Desktop\図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8363" y="2313072"/>
            <a:ext cx="1000125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  <a:endParaRPr kumimoji="1" lang="ja-JP" altLang="en-US" sz="4000" b="1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7236296" y="4725144"/>
            <a:ext cx="648072" cy="357147"/>
            <a:chOff x="4716016" y="4293096"/>
            <a:chExt cx="1514099" cy="834407"/>
          </a:xfrm>
        </p:grpSpPr>
        <p:sp>
          <p:nvSpPr>
            <p:cNvPr id="19" name="二等辺三角形 1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0" y="5587828"/>
            <a:ext cx="9144000" cy="420581"/>
            <a:chOff x="0" y="5600707"/>
            <a:chExt cx="9144000" cy="420581"/>
          </a:xfrm>
        </p:grpSpPr>
        <p:pic>
          <p:nvPicPr>
            <p:cNvPr id="29" name="図 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9" name="Picture 2" descr="C:\Users\D.T\Desktop\図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3505" y="2308726"/>
            <a:ext cx="822325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13</a:t>
            </a:r>
            <a:endParaRPr kumimoji="1" lang="ja-JP" altLang="en-US" sz="4000" b="1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7164288" y="4725144"/>
            <a:ext cx="648072" cy="357147"/>
            <a:chOff x="4716016" y="4293096"/>
            <a:chExt cx="1514099" cy="834407"/>
          </a:xfrm>
        </p:grpSpPr>
        <p:sp>
          <p:nvSpPr>
            <p:cNvPr id="19" name="二等辺三角形 1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29" name="図 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8" name="Picture 2" descr="C:\Users\D.T\Desktop\図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3870" y="2348233"/>
            <a:ext cx="817563" cy="2176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14</a:t>
            </a:r>
            <a:endParaRPr kumimoji="1" lang="ja-JP" altLang="en-US" sz="4000" b="1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7092280" y="4725144"/>
            <a:ext cx="648072" cy="357147"/>
            <a:chOff x="4716016" y="4293096"/>
            <a:chExt cx="1514099" cy="834407"/>
          </a:xfrm>
        </p:grpSpPr>
        <p:sp>
          <p:nvSpPr>
            <p:cNvPr id="19" name="二等辺三角形 1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29" name="図 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8" name="Picture 2" descr="C:\Users\D.T\Desktop\図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5556" y="2351075"/>
            <a:ext cx="822325" cy="2176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15</a:t>
            </a:r>
            <a:endParaRPr kumimoji="1" lang="ja-JP" altLang="en-US" sz="4000" b="1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7020272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9" name="Picture 2" descr="C:\Users\D.T\Desktop\図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3252" y="2298700"/>
            <a:ext cx="1023937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</a:t>
            </a:r>
            <a:endParaRPr kumimoji="1" lang="ja-JP" altLang="en-US" sz="4000" b="1" dirty="0"/>
          </a:p>
        </p:txBody>
      </p:sp>
      <p:sp>
        <p:nvSpPr>
          <p:cNvPr id="17" name="フリーフォーム 16"/>
          <p:cNvSpPr/>
          <p:nvPr/>
        </p:nvSpPr>
        <p:spPr>
          <a:xfrm rot="10318345">
            <a:off x="7102678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8028384" y="4725144"/>
            <a:ext cx="648072" cy="357147"/>
            <a:chOff x="4716016" y="4293096"/>
            <a:chExt cx="1514099" cy="834407"/>
          </a:xfrm>
        </p:grpSpPr>
        <p:sp>
          <p:nvSpPr>
            <p:cNvPr id="29" name="二等辺三角形 2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リーフォーム 3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25" name="図 2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6" name="図 2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7" name="図 26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2" name="図 41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3" name="図 42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2050" name="Picture 2" descr="C:\Users\D.T\Desktop\図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7261" y="2317296"/>
            <a:ext cx="993775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endParaRPr kumimoji="1" lang="ja-JP" altLang="en-US" sz="4000" b="1" dirty="0"/>
          </a:p>
        </p:txBody>
      </p:sp>
      <p:sp>
        <p:nvSpPr>
          <p:cNvPr id="17" name="フリーフォーム 16"/>
          <p:cNvSpPr/>
          <p:nvPr/>
        </p:nvSpPr>
        <p:spPr>
          <a:xfrm rot="10318345">
            <a:off x="5996800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7956376" y="4725144"/>
            <a:ext cx="648072" cy="357147"/>
            <a:chOff x="4716016" y="4293096"/>
            <a:chExt cx="1514099" cy="834407"/>
          </a:xfrm>
        </p:grpSpPr>
        <p:sp>
          <p:nvSpPr>
            <p:cNvPr id="19" name="二等辺三角形 18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29" name="図 28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3074" name="Picture 2" descr="C:\Users\D.T\Desktop\図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1825" y="2298927"/>
            <a:ext cx="817562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4890922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884368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098" name="Picture 2" descr="C:\Users\D.T\Desktop\図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5201" y="2309132"/>
            <a:ext cx="817563" cy="2176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3713036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812360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5122" name="Picture 2" descr="C:\Users\D.T\Desktop\図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8761" y="2286681"/>
            <a:ext cx="822325" cy="2176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.T\Desktop\図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5931" y="2298700"/>
            <a:ext cx="1023937" cy="2193925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2607158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740352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.T\Desktop\図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886" y="2274435"/>
            <a:ext cx="1000125" cy="2200275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1573288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668344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539418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596336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8194" name="Picture 2" descr="C:\Users\D.T\Desktop\図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6998" y="2321606"/>
            <a:ext cx="822325" cy="219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  <a:endParaRPr kumimoji="1" lang="ja-JP" altLang="en-US" sz="4000" b="1" dirty="0"/>
          </a:p>
        </p:txBody>
      </p:sp>
      <p:sp>
        <p:nvSpPr>
          <p:cNvPr id="18" name="フリーフォーム 17"/>
          <p:cNvSpPr/>
          <p:nvPr/>
        </p:nvSpPr>
        <p:spPr>
          <a:xfrm rot="10318345">
            <a:off x="-422445" y="1268759"/>
            <a:ext cx="830210" cy="576064"/>
          </a:xfrm>
          <a:custGeom>
            <a:avLst/>
            <a:gdLst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1080120 w 1584176"/>
              <a:gd name="connsiteY5" fmla="*/ 756084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84176"/>
              <a:gd name="connsiteY0" fmla="*/ 252028 h 1008112"/>
              <a:gd name="connsiteX1" fmla="*/ 1080120 w 1584176"/>
              <a:gd name="connsiteY1" fmla="*/ 252028 h 1008112"/>
              <a:gd name="connsiteX2" fmla="*/ 1080120 w 1584176"/>
              <a:gd name="connsiteY2" fmla="*/ 0 h 1008112"/>
              <a:gd name="connsiteX3" fmla="*/ 1584176 w 1584176"/>
              <a:gd name="connsiteY3" fmla="*/ 504056 h 1008112"/>
              <a:gd name="connsiteX4" fmla="*/ 1080120 w 1584176"/>
              <a:gd name="connsiteY4" fmla="*/ 1008112 h 1008112"/>
              <a:gd name="connsiteX5" fmla="*/ 792088 w 1584176"/>
              <a:gd name="connsiteY5" fmla="*/ 720080 h 1008112"/>
              <a:gd name="connsiteX6" fmla="*/ 0 w 1584176"/>
              <a:gd name="connsiteY6" fmla="*/ 756084 h 1008112"/>
              <a:gd name="connsiteX7" fmla="*/ 0 w 1584176"/>
              <a:gd name="connsiteY7" fmla="*/ 252028 h 1008112"/>
              <a:gd name="connsiteX0" fmla="*/ 0 w 1596177"/>
              <a:gd name="connsiteY0" fmla="*/ 252028 h 756084"/>
              <a:gd name="connsiteX1" fmla="*/ 1080120 w 1596177"/>
              <a:gd name="connsiteY1" fmla="*/ 252028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96177"/>
              <a:gd name="connsiteY0" fmla="*/ 252028 h 756084"/>
              <a:gd name="connsiteX1" fmla="*/ 576063 w 1596177"/>
              <a:gd name="connsiteY1" fmla="*/ 288032 h 756084"/>
              <a:gd name="connsiteX2" fmla="*/ 1080120 w 1596177"/>
              <a:gd name="connsiteY2" fmla="*/ 0 h 756084"/>
              <a:gd name="connsiteX3" fmla="*/ 1584176 w 1596177"/>
              <a:gd name="connsiteY3" fmla="*/ 504056 h 756084"/>
              <a:gd name="connsiteX4" fmla="*/ 1152128 w 1596177"/>
              <a:gd name="connsiteY4" fmla="*/ 720080 h 756084"/>
              <a:gd name="connsiteX5" fmla="*/ 792088 w 1596177"/>
              <a:gd name="connsiteY5" fmla="*/ 720080 h 756084"/>
              <a:gd name="connsiteX6" fmla="*/ 0 w 1596177"/>
              <a:gd name="connsiteY6" fmla="*/ 756084 h 756084"/>
              <a:gd name="connsiteX7" fmla="*/ 0 w 1596177"/>
              <a:gd name="connsiteY7" fmla="*/ 252028 h 756084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792088 w 1584176"/>
              <a:gd name="connsiteY5" fmla="*/ 468052 h 504056"/>
              <a:gd name="connsiteX6" fmla="*/ 0 w 1584176"/>
              <a:gd name="connsiteY6" fmla="*/ 504056 h 504056"/>
              <a:gd name="connsiteX7" fmla="*/ 0 w 1584176"/>
              <a:gd name="connsiteY7" fmla="*/ 0 h 504056"/>
              <a:gd name="connsiteX0" fmla="*/ 0 w 1584176"/>
              <a:gd name="connsiteY0" fmla="*/ 0 h 504056"/>
              <a:gd name="connsiteX1" fmla="*/ 576063 w 1584176"/>
              <a:gd name="connsiteY1" fmla="*/ 36004 h 504056"/>
              <a:gd name="connsiteX2" fmla="*/ 1152127 w 1584176"/>
              <a:gd name="connsiteY2" fmla="*/ 108012 h 504056"/>
              <a:gd name="connsiteX3" fmla="*/ 1584176 w 1584176"/>
              <a:gd name="connsiteY3" fmla="*/ 252028 h 504056"/>
              <a:gd name="connsiteX4" fmla="*/ 1152128 w 1584176"/>
              <a:gd name="connsiteY4" fmla="*/ 468052 h 504056"/>
              <a:gd name="connsiteX5" fmla="*/ 932544 w 1584176"/>
              <a:gd name="connsiteY5" fmla="*/ 486424 h 504056"/>
              <a:gd name="connsiteX6" fmla="*/ 792088 w 1584176"/>
              <a:gd name="connsiteY6" fmla="*/ 468052 h 504056"/>
              <a:gd name="connsiteX7" fmla="*/ 0 w 1584176"/>
              <a:gd name="connsiteY7" fmla="*/ 504056 h 504056"/>
              <a:gd name="connsiteX8" fmla="*/ 0 w 1584176"/>
              <a:gd name="connsiteY8" fmla="*/ 0 h 504056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1152127 w 1584176"/>
              <a:gd name="connsiteY2" fmla="*/ 108012 h 1332148"/>
              <a:gd name="connsiteX3" fmla="*/ 1584176 w 1584176"/>
              <a:gd name="connsiteY3" fmla="*/ 252028 h 1332148"/>
              <a:gd name="connsiteX4" fmla="*/ 1152128 w 1584176"/>
              <a:gd name="connsiteY4" fmla="*/ 468052 h 1332148"/>
              <a:gd name="connsiteX5" fmla="*/ 360040 w 1584176"/>
              <a:gd name="connsiteY5" fmla="*/ 1332148 h 1332148"/>
              <a:gd name="connsiteX6" fmla="*/ 792088 w 1584176"/>
              <a:gd name="connsiteY6" fmla="*/ 468052 h 1332148"/>
              <a:gd name="connsiteX7" fmla="*/ 0 w 1584176"/>
              <a:gd name="connsiteY7" fmla="*/ 504056 h 1332148"/>
              <a:gd name="connsiteX8" fmla="*/ 0 w 1584176"/>
              <a:gd name="connsiteY8" fmla="*/ 0 h 1332148"/>
              <a:gd name="connsiteX0" fmla="*/ 0 w 1584176"/>
              <a:gd name="connsiteY0" fmla="*/ 0 h 1332148"/>
              <a:gd name="connsiteX1" fmla="*/ 576063 w 1584176"/>
              <a:gd name="connsiteY1" fmla="*/ 36004 h 1332148"/>
              <a:gd name="connsiteX2" fmla="*/ 855271 w 1584176"/>
              <a:gd name="connsiteY2" fmla="*/ 100058 h 1332148"/>
              <a:gd name="connsiteX3" fmla="*/ 1152127 w 1584176"/>
              <a:gd name="connsiteY3" fmla="*/ 108012 h 1332148"/>
              <a:gd name="connsiteX4" fmla="*/ 1584176 w 1584176"/>
              <a:gd name="connsiteY4" fmla="*/ 252028 h 1332148"/>
              <a:gd name="connsiteX5" fmla="*/ 1152128 w 1584176"/>
              <a:gd name="connsiteY5" fmla="*/ 468052 h 1332148"/>
              <a:gd name="connsiteX6" fmla="*/ 360040 w 1584176"/>
              <a:gd name="connsiteY6" fmla="*/ 1332148 h 1332148"/>
              <a:gd name="connsiteX7" fmla="*/ 792088 w 1584176"/>
              <a:gd name="connsiteY7" fmla="*/ 468052 h 1332148"/>
              <a:gd name="connsiteX8" fmla="*/ 0 w 1584176"/>
              <a:gd name="connsiteY8" fmla="*/ 504056 h 1332148"/>
              <a:gd name="connsiteX9" fmla="*/ 0 w 1584176"/>
              <a:gd name="connsiteY9" fmla="*/ 0 h 1332148"/>
              <a:gd name="connsiteX0" fmla="*/ 0 w 1584176"/>
              <a:gd name="connsiteY0" fmla="*/ 612068 h 1944216"/>
              <a:gd name="connsiteX1" fmla="*/ 576063 w 1584176"/>
              <a:gd name="connsiteY1" fmla="*/ 648072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0 w 1584176"/>
              <a:gd name="connsiteY0" fmla="*/ 612068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0 w 1584176"/>
              <a:gd name="connsiteY9" fmla="*/ 612068 h 1944216"/>
              <a:gd name="connsiteX0" fmla="*/ 216024 w 1584176"/>
              <a:gd name="connsiteY0" fmla="*/ 648072 h 1944216"/>
              <a:gd name="connsiteX1" fmla="*/ 720080 w 1584176"/>
              <a:gd name="connsiteY1" fmla="*/ 720080 h 1944216"/>
              <a:gd name="connsiteX2" fmla="*/ 864096 w 1584176"/>
              <a:gd name="connsiteY2" fmla="*/ 0 h 1944216"/>
              <a:gd name="connsiteX3" fmla="*/ 1152127 w 1584176"/>
              <a:gd name="connsiteY3" fmla="*/ 720080 h 1944216"/>
              <a:gd name="connsiteX4" fmla="*/ 1584176 w 1584176"/>
              <a:gd name="connsiteY4" fmla="*/ 864096 h 1944216"/>
              <a:gd name="connsiteX5" fmla="*/ 1152128 w 1584176"/>
              <a:gd name="connsiteY5" fmla="*/ 1080120 h 1944216"/>
              <a:gd name="connsiteX6" fmla="*/ 360040 w 1584176"/>
              <a:gd name="connsiteY6" fmla="*/ 1944216 h 1944216"/>
              <a:gd name="connsiteX7" fmla="*/ 792088 w 1584176"/>
              <a:gd name="connsiteY7" fmla="*/ 1080120 h 1944216"/>
              <a:gd name="connsiteX8" fmla="*/ 0 w 1584176"/>
              <a:gd name="connsiteY8" fmla="*/ 1116124 h 1944216"/>
              <a:gd name="connsiteX9" fmla="*/ 216024 w 1584176"/>
              <a:gd name="connsiteY9" fmla="*/ 648072 h 1944216"/>
              <a:gd name="connsiteX0" fmla="*/ 360040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360040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944216"/>
              <a:gd name="connsiteX1" fmla="*/ 864096 w 1728192"/>
              <a:gd name="connsiteY1" fmla="*/ 720080 h 1944216"/>
              <a:gd name="connsiteX2" fmla="*/ 1008112 w 1728192"/>
              <a:gd name="connsiteY2" fmla="*/ 0 h 1944216"/>
              <a:gd name="connsiteX3" fmla="*/ 1296143 w 1728192"/>
              <a:gd name="connsiteY3" fmla="*/ 720080 h 1944216"/>
              <a:gd name="connsiteX4" fmla="*/ 1728192 w 1728192"/>
              <a:gd name="connsiteY4" fmla="*/ 864096 h 1944216"/>
              <a:gd name="connsiteX5" fmla="*/ 1296144 w 1728192"/>
              <a:gd name="connsiteY5" fmla="*/ 1080120 h 1944216"/>
              <a:gd name="connsiteX6" fmla="*/ 504056 w 1728192"/>
              <a:gd name="connsiteY6" fmla="*/ 1944216 h 1944216"/>
              <a:gd name="connsiteX7" fmla="*/ 936104 w 1728192"/>
              <a:gd name="connsiteY7" fmla="*/ 1080120 h 1944216"/>
              <a:gd name="connsiteX8" fmla="*/ 0 w 1728192"/>
              <a:gd name="connsiteY8" fmla="*/ 864096 h 1944216"/>
              <a:gd name="connsiteX9" fmla="*/ 72008 w 1728192"/>
              <a:gd name="connsiteY9" fmla="*/ 648072 h 1944216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936104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28192"/>
              <a:gd name="connsiteY0" fmla="*/ 648072 h 1800200"/>
              <a:gd name="connsiteX1" fmla="*/ 864096 w 1728192"/>
              <a:gd name="connsiteY1" fmla="*/ 720080 h 1800200"/>
              <a:gd name="connsiteX2" fmla="*/ 1008112 w 1728192"/>
              <a:gd name="connsiteY2" fmla="*/ 0 h 1800200"/>
              <a:gd name="connsiteX3" fmla="*/ 1296143 w 1728192"/>
              <a:gd name="connsiteY3" fmla="*/ 720080 h 1800200"/>
              <a:gd name="connsiteX4" fmla="*/ 1728192 w 1728192"/>
              <a:gd name="connsiteY4" fmla="*/ 864096 h 1800200"/>
              <a:gd name="connsiteX5" fmla="*/ 1296144 w 1728192"/>
              <a:gd name="connsiteY5" fmla="*/ 1080120 h 1800200"/>
              <a:gd name="connsiteX6" fmla="*/ 648072 w 1728192"/>
              <a:gd name="connsiteY6" fmla="*/ 1800200 h 1800200"/>
              <a:gd name="connsiteX7" fmla="*/ 792088 w 1728192"/>
              <a:gd name="connsiteY7" fmla="*/ 1080120 h 1800200"/>
              <a:gd name="connsiteX8" fmla="*/ 0 w 1728192"/>
              <a:gd name="connsiteY8" fmla="*/ 864096 h 1800200"/>
              <a:gd name="connsiteX9" fmla="*/ 72008 w 1728192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080120 h 1800200"/>
              <a:gd name="connsiteX8" fmla="*/ 0 w 1764196"/>
              <a:gd name="connsiteY8" fmla="*/ 864096 h 1800200"/>
              <a:gd name="connsiteX9" fmla="*/ 72008 w 1764196"/>
              <a:gd name="connsiteY9" fmla="*/ 648072 h 1800200"/>
              <a:gd name="connsiteX0" fmla="*/ 72008 w 1764196"/>
              <a:gd name="connsiteY0" fmla="*/ 648072 h 1800200"/>
              <a:gd name="connsiteX1" fmla="*/ 864096 w 1764196"/>
              <a:gd name="connsiteY1" fmla="*/ 720080 h 1800200"/>
              <a:gd name="connsiteX2" fmla="*/ 1008112 w 1764196"/>
              <a:gd name="connsiteY2" fmla="*/ 0 h 1800200"/>
              <a:gd name="connsiteX3" fmla="*/ 1296143 w 1764196"/>
              <a:gd name="connsiteY3" fmla="*/ 720080 h 1800200"/>
              <a:gd name="connsiteX4" fmla="*/ 1728192 w 1764196"/>
              <a:gd name="connsiteY4" fmla="*/ 864096 h 1800200"/>
              <a:gd name="connsiteX5" fmla="*/ 1080120 w 1764196"/>
              <a:gd name="connsiteY5" fmla="*/ 1080120 h 1800200"/>
              <a:gd name="connsiteX6" fmla="*/ 648072 w 1764196"/>
              <a:gd name="connsiteY6" fmla="*/ 1800200 h 1800200"/>
              <a:gd name="connsiteX7" fmla="*/ 792088 w 1764196"/>
              <a:gd name="connsiteY7" fmla="*/ 1440160 h 1800200"/>
              <a:gd name="connsiteX8" fmla="*/ 792088 w 1764196"/>
              <a:gd name="connsiteY8" fmla="*/ 1080120 h 1800200"/>
              <a:gd name="connsiteX9" fmla="*/ 0 w 1764196"/>
              <a:gd name="connsiteY9" fmla="*/ 864096 h 1800200"/>
              <a:gd name="connsiteX10" fmla="*/ 72008 w 1764196"/>
              <a:gd name="connsiteY10" fmla="*/ 648072 h 180020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648072 h 1440160"/>
              <a:gd name="connsiteX1" fmla="*/ 864096 w 1764196"/>
              <a:gd name="connsiteY1" fmla="*/ 720080 h 1440160"/>
              <a:gd name="connsiteX2" fmla="*/ 1008112 w 1764196"/>
              <a:gd name="connsiteY2" fmla="*/ 0 h 1440160"/>
              <a:gd name="connsiteX3" fmla="*/ 1296143 w 1764196"/>
              <a:gd name="connsiteY3" fmla="*/ 720080 h 1440160"/>
              <a:gd name="connsiteX4" fmla="*/ 1728192 w 1764196"/>
              <a:gd name="connsiteY4" fmla="*/ 864096 h 1440160"/>
              <a:gd name="connsiteX5" fmla="*/ 1080120 w 1764196"/>
              <a:gd name="connsiteY5" fmla="*/ 1080120 h 1440160"/>
              <a:gd name="connsiteX6" fmla="*/ 792088 w 1764196"/>
              <a:gd name="connsiteY6" fmla="*/ 1440160 h 1440160"/>
              <a:gd name="connsiteX7" fmla="*/ 792088 w 1764196"/>
              <a:gd name="connsiteY7" fmla="*/ 1080120 h 1440160"/>
              <a:gd name="connsiteX8" fmla="*/ 0 w 1764196"/>
              <a:gd name="connsiteY8" fmla="*/ 864096 h 1440160"/>
              <a:gd name="connsiteX9" fmla="*/ 72008 w 1764196"/>
              <a:gd name="connsiteY9" fmla="*/ 648072 h 1440160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720080 h 1296144"/>
              <a:gd name="connsiteX9" fmla="*/ 72008 w 1764196"/>
              <a:gd name="connsiteY9" fmla="*/ 504056 h 1296144"/>
              <a:gd name="connsiteX0" fmla="*/ 72008 w 1764196"/>
              <a:gd name="connsiteY0" fmla="*/ 504056 h 1296144"/>
              <a:gd name="connsiteX1" fmla="*/ 864096 w 1764196"/>
              <a:gd name="connsiteY1" fmla="*/ 576064 h 1296144"/>
              <a:gd name="connsiteX2" fmla="*/ 1152128 w 1764196"/>
              <a:gd name="connsiteY2" fmla="*/ 0 h 1296144"/>
              <a:gd name="connsiteX3" fmla="*/ 1296143 w 1764196"/>
              <a:gd name="connsiteY3" fmla="*/ 576064 h 1296144"/>
              <a:gd name="connsiteX4" fmla="*/ 1728192 w 1764196"/>
              <a:gd name="connsiteY4" fmla="*/ 720080 h 1296144"/>
              <a:gd name="connsiteX5" fmla="*/ 1080120 w 1764196"/>
              <a:gd name="connsiteY5" fmla="*/ 936104 h 1296144"/>
              <a:gd name="connsiteX6" fmla="*/ 792088 w 1764196"/>
              <a:gd name="connsiteY6" fmla="*/ 1296144 h 1296144"/>
              <a:gd name="connsiteX7" fmla="*/ 792088 w 1764196"/>
              <a:gd name="connsiteY7" fmla="*/ 936104 h 1296144"/>
              <a:gd name="connsiteX8" fmla="*/ 0 w 1764196"/>
              <a:gd name="connsiteY8" fmla="*/ 648072 h 1296144"/>
              <a:gd name="connsiteX9" fmla="*/ 72008 w 1764196"/>
              <a:gd name="connsiteY9" fmla="*/ 504056 h 1296144"/>
              <a:gd name="connsiteX0" fmla="*/ 72008 w 1764196"/>
              <a:gd name="connsiteY0" fmla="*/ 504056 h 1224136"/>
              <a:gd name="connsiteX1" fmla="*/ 864096 w 1764196"/>
              <a:gd name="connsiteY1" fmla="*/ 576064 h 1224136"/>
              <a:gd name="connsiteX2" fmla="*/ 1152128 w 1764196"/>
              <a:gd name="connsiteY2" fmla="*/ 0 h 1224136"/>
              <a:gd name="connsiteX3" fmla="*/ 1296143 w 1764196"/>
              <a:gd name="connsiteY3" fmla="*/ 576064 h 1224136"/>
              <a:gd name="connsiteX4" fmla="*/ 1728192 w 1764196"/>
              <a:gd name="connsiteY4" fmla="*/ 720080 h 1224136"/>
              <a:gd name="connsiteX5" fmla="*/ 1080120 w 1764196"/>
              <a:gd name="connsiteY5" fmla="*/ 936104 h 1224136"/>
              <a:gd name="connsiteX6" fmla="*/ 720080 w 1764196"/>
              <a:gd name="connsiteY6" fmla="*/ 1224136 h 1224136"/>
              <a:gd name="connsiteX7" fmla="*/ 792088 w 1764196"/>
              <a:gd name="connsiteY7" fmla="*/ 936104 h 1224136"/>
              <a:gd name="connsiteX8" fmla="*/ 0 w 1764196"/>
              <a:gd name="connsiteY8" fmla="*/ 648072 h 1224136"/>
              <a:gd name="connsiteX9" fmla="*/ 72008 w 1764196"/>
              <a:gd name="connsiteY9" fmla="*/ 504056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4196" h="1224136">
                <a:moveTo>
                  <a:pt x="72008" y="504056"/>
                </a:moveTo>
                <a:cubicBezTo>
                  <a:pt x="434371" y="630750"/>
                  <a:pt x="600067" y="552061"/>
                  <a:pt x="864096" y="576064"/>
                </a:cubicBezTo>
                <a:lnTo>
                  <a:pt x="1152128" y="0"/>
                </a:lnTo>
                <a:cubicBezTo>
                  <a:pt x="1339995" y="239118"/>
                  <a:pt x="1200133" y="336037"/>
                  <a:pt x="1296143" y="576064"/>
                </a:cubicBezTo>
                <a:cubicBezTo>
                  <a:pt x="1464162" y="744083"/>
                  <a:pt x="1764196" y="660073"/>
                  <a:pt x="1728192" y="720080"/>
                </a:cubicBezTo>
                <a:cubicBezTo>
                  <a:pt x="1692188" y="780087"/>
                  <a:pt x="1466152" y="966926"/>
                  <a:pt x="1080120" y="936104"/>
                </a:cubicBezTo>
                <a:cubicBezTo>
                  <a:pt x="948649" y="1009502"/>
                  <a:pt x="895662" y="1101409"/>
                  <a:pt x="720080" y="1224136"/>
                </a:cubicBezTo>
                <a:cubicBezTo>
                  <a:pt x="734096" y="1035260"/>
                  <a:pt x="792088" y="1056117"/>
                  <a:pt x="792088" y="936104"/>
                </a:cubicBezTo>
                <a:cubicBezTo>
                  <a:pt x="480053" y="864096"/>
                  <a:pt x="430862" y="663528"/>
                  <a:pt x="0" y="648072"/>
                </a:cubicBezTo>
                <a:lnTo>
                  <a:pt x="72008" y="504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524328" y="4725144"/>
            <a:ext cx="648072" cy="357147"/>
            <a:chOff x="4716016" y="4293096"/>
            <a:chExt cx="1514099" cy="834407"/>
          </a:xfrm>
        </p:grpSpPr>
        <p:sp>
          <p:nvSpPr>
            <p:cNvPr id="20" name="二等辺三角形 19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0" y="5600707"/>
            <a:ext cx="9144000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9218" name="Picture 2" descr="C:\Users\D.T\Desktop\図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6000" y="2348234"/>
            <a:ext cx="817563" cy="2176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16</Words>
  <Application>Microsoft Office PowerPoint</Application>
  <PresentationFormat>画面に合わせる (4:3)</PresentationFormat>
  <Paragraphs>16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D.T</dc:creator>
  <cp:lastModifiedBy>真史</cp:lastModifiedBy>
  <cp:revision>11</cp:revision>
  <dcterms:created xsi:type="dcterms:W3CDTF">2015-09-08T07:39:28Z</dcterms:created>
  <dcterms:modified xsi:type="dcterms:W3CDTF">2020-09-20T08:45:57Z</dcterms:modified>
</cp:coreProperties>
</file>