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FAC875-7B48-40C3-B26A-56DAC2799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3394AA-D055-4F81-B237-63F4AD4F1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AD5F04-AB48-4480-8219-789950F9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08-44AC-4D69-B783-D3772A41692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1258B6-2D4B-489B-A608-FFCA403F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904DBC-163E-472E-B798-DED17D70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766B-1F94-44A3-A2B8-B84F2A7D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51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ED58FC-3182-4AD3-B4D0-AE89176B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BAF507-EEE0-4D73-B340-267955237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F789E6-9878-4BB7-9757-2E99854C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08-44AC-4D69-B783-D3772A41692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BF4297-25FD-47A0-8AF9-236D5E4A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8889A0-C6D3-4AFC-B79D-BBE12CC8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766B-1F94-44A3-A2B8-B84F2A7D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56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1D4D6A2-C991-44FB-B4D3-CE926DC0F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7EC54F-BAD7-42BE-9958-E5398E47D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AF0115-32B0-4144-AC9E-ABE78F47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08-44AC-4D69-B783-D3772A41692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67D481-B71A-4E8E-9867-ACE92CE8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24E8C7-3E19-4F16-BBE5-9C234506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766B-1F94-44A3-A2B8-B84F2A7D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263A1F-A107-4AC6-B88F-E166F2D5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E14E39-681A-43C0-81C5-C0248151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8F9996-C258-4004-A533-EFDCA898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08-44AC-4D69-B783-D3772A41692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F3F4D7-3B60-4655-9E18-673E789D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6EA5B4-1770-4DD4-94B8-5F9F6415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766B-1F94-44A3-A2B8-B84F2A7D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08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19B3BC-174B-4215-AF97-E5AD2086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E5EF1F-D8D8-4141-AC3F-7B057F052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4F5E6A-A491-4075-B7D6-8677A02C4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08-44AC-4D69-B783-D3772A41692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47CF13-F2D3-48C6-B485-1455A1D4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27FCA2-8A52-44ED-9FAC-AAEA57BA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766B-1F94-44A3-A2B8-B84F2A7D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34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CFA556-F059-4E7E-A5F8-AA0B4B80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98399F-81D2-4E82-955C-71980CAB9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FF06B3-0FC0-45BC-B28E-CE7EFBEDD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202125-7986-4DB6-884E-B99A9A28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08-44AC-4D69-B783-D3772A41692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70BA8F-11BF-4763-A766-0828E661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98F107-5EB8-4F6E-9AB8-0ACFC0D2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766B-1F94-44A3-A2B8-B84F2A7D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29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7D2BCA-E0CC-4754-853D-13279039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CD12F6-1DD6-469E-9956-E101CAAB8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9F65B3-CFDD-4145-9DA5-A1267A320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7C5A445-926D-46D8-AD5B-607991555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A05FA68-5A7C-42D3-BECD-96D6EC235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DD45B8-6C0B-4BD6-8D69-0EF888F8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08-44AC-4D69-B783-D3772A41692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49200C3-2C5C-4339-9645-7E1199D6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1F9C8B-E4CB-49DC-B05C-5F760B00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766B-1F94-44A3-A2B8-B84F2A7D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65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ADBBF2-1348-4092-A79F-44D14802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7F39367-AAEE-4CDB-881E-C7CE8F0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08-44AC-4D69-B783-D3772A41692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FE4201-79D1-4DC6-8A18-AB64500D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B358A4-095D-4871-A390-758D4ED0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766B-1F94-44A3-A2B8-B84F2A7D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45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7DC9CE-DA21-45F4-8182-C68BC050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08-44AC-4D69-B783-D3772A41692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9108CA9-6968-434C-B5FC-F4B53F5E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3C1FEC-E044-4A32-AE9E-302B0B1A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766B-1F94-44A3-A2B8-B84F2A7D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13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620278-925B-49F8-A014-8DACBC91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CD48C7-9303-4A32-B9F2-C6C0FE8B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7FE74F-25CF-401D-B7F1-3244CDF20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50B6F2-2BE7-4C62-9352-BD26FCC2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08-44AC-4D69-B783-D3772A41692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9A1A3D-61EA-44D0-ADE2-52E92D3D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24CE60-BB55-4BD1-B25E-C8B7B14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766B-1F94-44A3-A2B8-B84F2A7D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39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86A1E5-1F6B-4EEE-95FC-45804DF8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4124D47-05BF-497D-8B39-7C19A4229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E2A0DD-A180-4B7C-91D2-0558DCDC4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63C78E-5D80-4D9A-BA9B-0FBA94B3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08-44AC-4D69-B783-D3772A41692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5B522D-FA05-4F32-8CA4-DB9EC262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D742AE-69AB-4B1F-9E16-7C565E9F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766B-1F94-44A3-A2B8-B84F2A7D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85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C2B84C0-3B64-4D3A-B0D7-7A3F86E9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87A7F0-9FBC-4945-9DD4-EC27F796B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18D484-F0CF-451A-8C01-D88080307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BC08-44AC-4D69-B783-D3772A416923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B8F936-996A-4E51-940D-F97F5FAA8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5F56F8-6356-4E08-BA21-8823D5EC5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766B-1F94-44A3-A2B8-B84F2A7D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454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182FCC-FE8C-41C8-B2D2-BA8BC6ADD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bg1"/>
                </a:solidFill>
              </a:rPr>
              <a:t>停滞前線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0A09E72-6629-490A-AC12-D51CE96A2111}"/>
              </a:ext>
            </a:extLst>
          </p:cNvPr>
          <p:cNvSpPr/>
          <p:nvPr/>
        </p:nvSpPr>
        <p:spPr>
          <a:xfrm>
            <a:off x="6452215" y="4672441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天気図は気象庁の</a:t>
            </a:r>
            <a:r>
              <a:rPr kumimoji="1" lang="en-US" altLang="ja-JP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HP</a:t>
            </a: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から引用</a:t>
            </a:r>
          </a:p>
        </p:txBody>
      </p:sp>
    </p:spTree>
    <p:extLst>
      <p:ext uri="{BB962C8B-B14F-4D97-AF65-F5344CB8AC3E}">
        <p14:creationId xmlns:p14="http://schemas.microsoft.com/office/powerpoint/2010/main" val="51387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12100">
            <a:extLst>
              <a:ext uri="{FF2B5EF4-FFF2-40B4-BE49-F238E27FC236}">
                <a16:creationId xmlns:a16="http://schemas.microsoft.com/office/drawing/2014/main" id="{6782286A-918B-4B15-8DCA-F04CFF3CDE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20000">
            <a:extLst>
              <a:ext uri="{FF2B5EF4-FFF2-40B4-BE49-F238E27FC236}">
                <a16:creationId xmlns:a16="http://schemas.microsoft.com/office/drawing/2014/main" id="{B50B2812-F121-4AE8-87ED-5548440E77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8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20300">
            <a:extLst>
              <a:ext uri="{FF2B5EF4-FFF2-40B4-BE49-F238E27FC236}">
                <a16:creationId xmlns:a16="http://schemas.microsoft.com/office/drawing/2014/main" id="{32182D1E-AA11-4692-8423-A7DDC9F263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8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20600">
            <a:extLst>
              <a:ext uri="{FF2B5EF4-FFF2-40B4-BE49-F238E27FC236}">
                <a16:creationId xmlns:a16="http://schemas.microsoft.com/office/drawing/2014/main" id="{E7073E04-1822-4592-BA1D-D56E410DCE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6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20900">
            <a:extLst>
              <a:ext uri="{FF2B5EF4-FFF2-40B4-BE49-F238E27FC236}">
                <a16:creationId xmlns:a16="http://schemas.microsoft.com/office/drawing/2014/main" id="{D6F823A7-4490-4C36-9FBD-DA826F1E88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8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21200">
            <a:extLst>
              <a:ext uri="{FF2B5EF4-FFF2-40B4-BE49-F238E27FC236}">
                <a16:creationId xmlns:a16="http://schemas.microsoft.com/office/drawing/2014/main" id="{B2C60580-4253-41B1-8ECD-5C3B937EF2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47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21800">
            <a:extLst>
              <a:ext uri="{FF2B5EF4-FFF2-40B4-BE49-F238E27FC236}">
                <a16:creationId xmlns:a16="http://schemas.microsoft.com/office/drawing/2014/main" id="{6E059EDE-E668-494D-8B42-530F851C9F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6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22100">
            <a:extLst>
              <a:ext uri="{FF2B5EF4-FFF2-40B4-BE49-F238E27FC236}">
                <a16:creationId xmlns:a16="http://schemas.microsoft.com/office/drawing/2014/main" id="{478765CF-457E-426F-A9DB-D8516A935D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5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30000">
            <a:extLst>
              <a:ext uri="{FF2B5EF4-FFF2-40B4-BE49-F238E27FC236}">
                <a16:creationId xmlns:a16="http://schemas.microsoft.com/office/drawing/2014/main" id="{D9146094-4EE2-4E6D-9C2D-B047DB35A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4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30300">
            <a:extLst>
              <a:ext uri="{FF2B5EF4-FFF2-40B4-BE49-F238E27FC236}">
                <a16:creationId xmlns:a16="http://schemas.microsoft.com/office/drawing/2014/main" id="{6469663E-B7DB-4008-B8DA-048BEB5AAC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01800">
            <a:extLst>
              <a:ext uri="{FF2B5EF4-FFF2-40B4-BE49-F238E27FC236}">
                <a16:creationId xmlns:a16="http://schemas.microsoft.com/office/drawing/2014/main" id="{7449710E-9419-460E-939A-31FC555918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5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30600">
            <a:extLst>
              <a:ext uri="{FF2B5EF4-FFF2-40B4-BE49-F238E27FC236}">
                <a16:creationId xmlns:a16="http://schemas.microsoft.com/office/drawing/2014/main" id="{AC0BEA1C-9BEE-432F-BF02-76716CFA3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01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30900">
            <a:extLst>
              <a:ext uri="{FF2B5EF4-FFF2-40B4-BE49-F238E27FC236}">
                <a16:creationId xmlns:a16="http://schemas.microsoft.com/office/drawing/2014/main" id="{864544F1-A840-4E27-8B86-AE96697CE7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86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31200">
            <a:extLst>
              <a:ext uri="{FF2B5EF4-FFF2-40B4-BE49-F238E27FC236}">
                <a16:creationId xmlns:a16="http://schemas.microsoft.com/office/drawing/2014/main" id="{5B79974F-FA76-4790-8F70-DFA5B3F178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61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31800">
            <a:extLst>
              <a:ext uri="{FF2B5EF4-FFF2-40B4-BE49-F238E27FC236}">
                <a16:creationId xmlns:a16="http://schemas.microsoft.com/office/drawing/2014/main" id="{21B975AB-0A25-41E4-A73F-0164F83B4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74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32100">
            <a:extLst>
              <a:ext uri="{FF2B5EF4-FFF2-40B4-BE49-F238E27FC236}">
                <a16:creationId xmlns:a16="http://schemas.microsoft.com/office/drawing/2014/main" id="{D9341093-F331-4DAB-80DF-BB8FC44BD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40000">
            <a:extLst>
              <a:ext uri="{FF2B5EF4-FFF2-40B4-BE49-F238E27FC236}">
                <a16:creationId xmlns:a16="http://schemas.microsoft.com/office/drawing/2014/main" id="{93E84EDF-CC0C-4F1C-A348-85A43C5B1C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14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40300">
            <a:extLst>
              <a:ext uri="{FF2B5EF4-FFF2-40B4-BE49-F238E27FC236}">
                <a16:creationId xmlns:a16="http://schemas.microsoft.com/office/drawing/2014/main" id="{65B51FF5-0476-4395-BA78-3474284470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58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40600">
            <a:extLst>
              <a:ext uri="{FF2B5EF4-FFF2-40B4-BE49-F238E27FC236}">
                <a16:creationId xmlns:a16="http://schemas.microsoft.com/office/drawing/2014/main" id="{ECEE6F15-1485-408F-92A3-DDA42521F0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97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40900">
            <a:extLst>
              <a:ext uri="{FF2B5EF4-FFF2-40B4-BE49-F238E27FC236}">
                <a16:creationId xmlns:a16="http://schemas.microsoft.com/office/drawing/2014/main" id="{D41610CE-C77B-4B6D-B89F-849D812BDE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61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41200">
            <a:extLst>
              <a:ext uri="{FF2B5EF4-FFF2-40B4-BE49-F238E27FC236}">
                <a16:creationId xmlns:a16="http://schemas.microsoft.com/office/drawing/2014/main" id="{13497AC5-2B7F-46E1-9006-1D7F461FCC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0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02100">
            <a:extLst>
              <a:ext uri="{FF2B5EF4-FFF2-40B4-BE49-F238E27FC236}">
                <a16:creationId xmlns:a16="http://schemas.microsoft.com/office/drawing/2014/main" id="{C9FE08F3-6E6E-4D0E-91F1-B465318C17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07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41800">
            <a:extLst>
              <a:ext uri="{FF2B5EF4-FFF2-40B4-BE49-F238E27FC236}">
                <a16:creationId xmlns:a16="http://schemas.microsoft.com/office/drawing/2014/main" id="{F2A2F084-4CC1-4803-A5B2-D68BA8756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21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42100">
            <a:extLst>
              <a:ext uri="{FF2B5EF4-FFF2-40B4-BE49-F238E27FC236}">
                <a16:creationId xmlns:a16="http://schemas.microsoft.com/office/drawing/2014/main" id="{E9D182AE-51AA-4358-8EDD-E450AC7F95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2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50000">
            <a:extLst>
              <a:ext uri="{FF2B5EF4-FFF2-40B4-BE49-F238E27FC236}">
                <a16:creationId xmlns:a16="http://schemas.microsoft.com/office/drawing/2014/main" id="{9348053A-C8BA-4721-8ED4-263A012B68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33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50300">
            <a:extLst>
              <a:ext uri="{FF2B5EF4-FFF2-40B4-BE49-F238E27FC236}">
                <a16:creationId xmlns:a16="http://schemas.microsoft.com/office/drawing/2014/main" id="{96988EB3-1DBC-43FB-B850-BF775E68F8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51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50600">
            <a:extLst>
              <a:ext uri="{FF2B5EF4-FFF2-40B4-BE49-F238E27FC236}">
                <a16:creationId xmlns:a16="http://schemas.microsoft.com/office/drawing/2014/main" id="{A7C12C90-D403-44F0-BE8B-270A852EB8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7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50900">
            <a:extLst>
              <a:ext uri="{FF2B5EF4-FFF2-40B4-BE49-F238E27FC236}">
                <a16:creationId xmlns:a16="http://schemas.microsoft.com/office/drawing/2014/main" id="{91B109E5-4396-4115-A1CA-C6D87A6B02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8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51200">
            <a:extLst>
              <a:ext uri="{FF2B5EF4-FFF2-40B4-BE49-F238E27FC236}">
                <a16:creationId xmlns:a16="http://schemas.microsoft.com/office/drawing/2014/main" id="{9FA07ED6-6CAB-470D-9A73-047F1857C0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90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51800">
            <a:extLst>
              <a:ext uri="{FF2B5EF4-FFF2-40B4-BE49-F238E27FC236}">
                <a16:creationId xmlns:a16="http://schemas.microsoft.com/office/drawing/2014/main" id="{A208F9C2-FA97-4AC2-A515-09545A8E86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05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52100">
            <a:extLst>
              <a:ext uri="{FF2B5EF4-FFF2-40B4-BE49-F238E27FC236}">
                <a16:creationId xmlns:a16="http://schemas.microsoft.com/office/drawing/2014/main" id="{E80F007C-CF32-4516-86EE-63D1BDF55B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95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60000">
            <a:extLst>
              <a:ext uri="{FF2B5EF4-FFF2-40B4-BE49-F238E27FC236}">
                <a16:creationId xmlns:a16="http://schemas.microsoft.com/office/drawing/2014/main" id="{174F0584-0DCA-466B-818A-9D13D1F8BE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3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10000">
            <a:extLst>
              <a:ext uri="{FF2B5EF4-FFF2-40B4-BE49-F238E27FC236}">
                <a16:creationId xmlns:a16="http://schemas.microsoft.com/office/drawing/2014/main" id="{219FD3E7-B23C-4C1A-BBA5-8106AA2140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55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60300">
            <a:extLst>
              <a:ext uri="{FF2B5EF4-FFF2-40B4-BE49-F238E27FC236}">
                <a16:creationId xmlns:a16="http://schemas.microsoft.com/office/drawing/2014/main" id="{FB63C294-ECB6-482B-AAFB-99C73801D0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9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60600">
            <a:extLst>
              <a:ext uri="{FF2B5EF4-FFF2-40B4-BE49-F238E27FC236}">
                <a16:creationId xmlns:a16="http://schemas.microsoft.com/office/drawing/2014/main" id="{7123AAB5-2FAC-413C-ABE9-92562540A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68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60900">
            <a:extLst>
              <a:ext uri="{FF2B5EF4-FFF2-40B4-BE49-F238E27FC236}">
                <a16:creationId xmlns:a16="http://schemas.microsoft.com/office/drawing/2014/main" id="{AE5EB603-FD03-43AF-AC3D-B6CF3D202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98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61200">
            <a:extLst>
              <a:ext uri="{FF2B5EF4-FFF2-40B4-BE49-F238E27FC236}">
                <a16:creationId xmlns:a16="http://schemas.microsoft.com/office/drawing/2014/main" id="{8B830EE1-FA50-4AED-9921-7A9ABF5E8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9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10300">
            <a:extLst>
              <a:ext uri="{FF2B5EF4-FFF2-40B4-BE49-F238E27FC236}">
                <a16:creationId xmlns:a16="http://schemas.microsoft.com/office/drawing/2014/main" id="{E0858477-F450-4379-AF96-72A22F37E3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10600">
            <a:extLst>
              <a:ext uri="{FF2B5EF4-FFF2-40B4-BE49-F238E27FC236}">
                <a16:creationId xmlns:a16="http://schemas.microsoft.com/office/drawing/2014/main" id="{BFDAD371-250B-4C8B-8BDE-9F360CA02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10900">
            <a:extLst>
              <a:ext uri="{FF2B5EF4-FFF2-40B4-BE49-F238E27FC236}">
                <a16:creationId xmlns:a16="http://schemas.microsoft.com/office/drawing/2014/main" id="{31F4DD42-A905-43D8-9885-2421CCEF41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2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11200">
            <a:extLst>
              <a:ext uri="{FF2B5EF4-FFF2-40B4-BE49-F238E27FC236}">
                <a16:creationId xmlns:a16="http://schemas.microsoft.com/office/drawing/2014/main" id="{7C18F11B-66D7-4296-A25E-6268284412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7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PAS_COLOR_202002111800">
            <a:extLst>
              <a:ext uri="{FF2B5EF4-FFF2-40B4-BE49-F238E27FC236}">
                <a16:creationId xmlns:a16="http://schemas.microsoft.com/office/drawing/2014/main" id="{1F8B9D76-85C4-420F-BA24-9ECFFA086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8" y="0"/>
            <a:ext cx="708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4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ワイド画面</PresentationFormat>
  <Paragraphs>2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7" baseType="lpstr">
      <vt:lpstr>游ゴシック</vt:lpstr>
      <vt:lpstr>游ゴシック Light</vt:lpstr>
      <vt:lpstr>Arial</vt:lpstr>
      <vt:lpstr>Office テーマ</vt:lpstr>
      <vt:lpstr>停滞前線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停滞前線</dc:title>
  <dc:creator>真史</dc:creator>
  <cp:lastModifiedBy>真史</cp:lastModifiedBy>
  <cp:revision>3</cp:revision>
  <dcterms:created xsi:type="dcterms:W3CDTF">2020-03-08T05:08:50Z</dcterms:created>
  <dcterms:modified xsi:type="dcterms:W3CDTF">2020-03-11T00:14:19Z</dcterms:modified>
</cp:coreProperties>
</file>