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60" r:id="rId5"/>
    <p:sldId id="265" r:id="rId6"/>
    <p:sldId id="259" r:id="rId7"/>
    <p:sldId id="263" r:id="rId8"/>
    <p:sldId id="258" r:id="rId9"/>
    <p:sldId id="264" r:id="rId10"/>
    <p:sldId id="26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54BE6D-4EF6-49EC-83B2-8209FEF4B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65A3E3E-FB7C-4AB4-B456-639F85246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2F5162-E8DD-4EEE-8A93-16F991A6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94CCBF-03F2-42E4-8F59-5F68EF87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4BBBEF-C710-49C8-9D03-D38CBD2C4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73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58CF7-C631-4BE2-8A5A-E51E4C5AB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5BD611-A20D-49A3-B872-A3A0648E6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C42029-96F3-40C0-9B77-98EB549FD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F80731-4722-4F56-B944-5E7F6BB97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8E0F6B-E2A8-4DE2-A7D2-64DF84ED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78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02AB4C5-690B-4022-B1B6-6AB3BB3EA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B87E05-FB29-465C-AC6F-AB657180D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F67E3C-CA1B-4F3C-B3F2-83179C2C8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2817CF-5836-409F-B94D-E84FF8B21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1CF5BB-7928-4579-A06F-8E0CBDBEE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83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254FC8-AA29-4BCF-9F40-A9E515414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C03290-B9F2-4E5F-B864-ED3913070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7667A3-2536-4710-8087-3037D5E6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0A7F44-6DCD-4F8E-9D0D-70A1C361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30E168-76B7-42FF-BCAA-14C656013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8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5489E-3081-41D7-ABE7-74CF90345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C9E7FA-75AF-4353-926C-7F594065F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96D16B-1BAD-4F37-A7A9-F9515D57B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EBD9CF-F6F6-414F-9138-D57C2D2D5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14F6D0-B811-4ACF-9633-6E0F8F55B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77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7A5D9A-55B9-4782-ABE2-A2E3D558E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4025B9-48F1-4F82-B942-B18F9CD76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A06D3C8-CE0D-462A-B0E3-C345BD713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049220-E37F-41B8-A91D-D2C932D40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E23A91-435B-4AA0-ABB0-48120358F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D3763A-85EF-420C-BB10-186D8C6F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69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36DCB6-EA2F-442A-9D8D-CD12BEE03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4CCC9A-EAB0-4444-87D5-D14875010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A5ABE1-87E2-4531-AFB5-8296E2A80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EF0D73D-FD6E-477D-968A-1F5D41F18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F6B81BA-7ED7-472A-B3FE-4ED1170D4F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C081443-E54B-4FBE-8EB7-BD57B203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E6FFD4F-5C60-4D3A-A642-26691B27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ABC333-C4E5-42CC-A13E-D47D59FA8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11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F3366B-B54D-46B4-A669-FDF68341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ADCC0C-AF11-4B83-9A3B-606BF6B2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CC0A226-6DB9-43EC-B3CE-73C5C681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6ACD0B-4CF5-4B38-8D19-CE153F10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4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530A80-57EA-418D-897D-485CA77F5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E7F535-9F12-4F5F-8E25-6F0377EFF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60D22D-7827-4FD8-B964-E5F5EC01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45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315885-8F48-4546-966F-5EA9ED682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E2625A-4D8B-4AB4-94A5-9962A9270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76C624-0C86-48F4-93A3-EC556759F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04A9C7-E80D-4B47-8A36-051E4A814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E74866-192D-4A6F-8989-41B18379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130B26-4638-462D-BE1C-A5CCC1A48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96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3B7867-F6DC-46C4-9F4B-0F2775591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A424762-DB91-48BF-9D8E-F2FDDEED7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6B277B-1E68-4E8B-9BCB-DC3AECB92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E9D0EE-E9E9-4FD4-9F2D-E8EEC3C99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0CE5A1-FBB2-468F-B410-F6BAAD560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84BF53-C3EA-4CB6-89F5-3C77FF80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44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AF69E7E-188F-4FBF-ACB7-AE103614E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B483B7-7ECD-4541-A7FB-A8016A437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B3376A-375E-4A8D-9D83-2CC56653B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A008B-9198-4EB2-8B6E-64CF56D21697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E8A73A-6D4D-40A3-805A-24679DB6A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56EE38-0131-41B4-808E-C582983C3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2540-ACD7-443C-9B07-309428FCAD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31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3DA81D-043F-4B47-9C75-672D78EE44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b="1" dirty="0"/>
              <a:t>低気圧と前線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0A09E72-6629-490A-AC12-D51CE96A2111}"/>
              </a:ext>
            </a:extLst>
          </p:cNvPr>
          <p:cNvSpPr/>
          <p:nvPr/>
        </p:nvSpPr>
        <p:spPr>
          <a:xfrm>
            <a:off x="6010854" y="4701659"/>
            <a:ext cx="3294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天気図は気象庁の</a:t>
            </a:r>
            <a:r>
              <a:rPr lang="en-US" altLang="ja-JP" dirty="0"/>
              <a:t>HP</a:t>
            </a:r>
            <a:r>
              <a:rPr lang="ja-JP" altLang="en-US" dirty="0"/>
              <a:t>から引用</a:t>
            </a:r>
          </a:p>
        </p:txBody>
      </p:sp>
    </p:spTree>
    <p:extLst>
      <p:ext uri="{BB962C8B-B14F-4D97-AF65-F5344CB8AC3E}">
        <p14:creationId xmlns:p14="http://schemas.microsoft.com/office/powerpoint/2010/main" val="1970227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3DA81D-043F-4B47-9C75-672D78EE44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おわり</a:t>
            </a:r>
          </a:p>
        </p:txBody>
      </p:sp>
    </p:spTree>
    <p:extLst>
      <p:ext uri="{BB962C8B-B14F-4D97-AF65-F5344CB8AC3E}">
        <p14:creationId xmlns:p14="http://schemas.microsoft.com/office/powerpoint/2010/main" val="3070359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857630F0-C9C9-4717-9CF4-F810095C1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000" y="1"/>
            <a:ext cx="7082272" cy="685800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E0F4A14-7A00-43E7-B622-09CDF6FB29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205" y="1756967"/>
            <a:ext cx="2036240" cy="179847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41A96A0-5885-4ADF-96D6-4F824B7CE0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4000" y="3582000"/>
            <a:ext cx="3084843" cy="192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21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8F47EAE-0C65-4C3F-B120-CF4A6697F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0724" y="1738130"/>
            <a:ext cx="2034392" cy="179755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64C7DB2-61AC-4E44-9B43-80B470A64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4400" y="1738130"/>
            <a:ext cx="3085140" cy="1928496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BF0A1D7-6C45-45E3-AB4C-466A2634E670}"/>
              </a:ext>
            </a:extLst>
          </p:cNvPr>
          <p:cNvSpPr txBox="1"/>
          <p:nvPr/>
        </p:nvSpPr>
        <p:spPr>
          <a:xfrm>
            <a:off x="976500" y="4585382"/>
            <a:ext cx="10546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なぜ、低気圧の右側に温暖前線が</a:t>
            </a:r>
            <a:endParaRPr kumimoji="1" lang="en-US" altLang="ja-JP" sz="3200" dirty="0"/>
          </a:p>
          <a:p>
            <a:r>
              <a:rPr kumimoji="1" lang="ja-JP" altLang="en-US" sz="3200" dirty="0"/>
              <a:t>　　　　　　　左側に寒冷前線ができるのでしょうか？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2399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E5E29E-0C25-4ACA-B793-FD2EB3A6B23E}"/>
              </a:ext>
            </a:extLst>
          </p:cNvPr>
          <p:cNvSpPr txBox="1"/>
          <p:nvPr/>
        </p:nvSpPr>
        <p:spPr>
          <a:xfrm>
            <a:off x="1080000" y="72000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低気圧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E481CA0-3D0A-4C04-AA5F-C7FF93F73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0" y="1440000"/>
            <a:ext cx="5359675" cy="418486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B7F681-9B84-4635-A63C-B229A63539FC}"/>
              </a:ext>
            </a:extLst>
          </p:cNvPr>
          <p:cNvSpPr txBox="1"/>
          <p:nvPr/>
        </p:nvSpPr>
        <p:spPr>
          <a:xfrm>
            <a:off x="3714750" y="362782"/>
            <a:ext cx="69811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×</a:t>
            </a:r>
            <a:r>
              <a:rPr lang="ja-JP" altLang="en-US" sz="3200" dirty="0"/>
              <a:t>は低気圧の中心を</a:t>
            </a:r>
          </a:p>
          <a:p>
            <a:r>
              <a:rPr kumimoji="1" lang="ja-JP" altLang="en-US" sz="3200" dirty="0"/>
              <a:t>円は低気圧の等圧線を表している。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48755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186A9E6-9220-4A96-9C5D-93A7A0691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0" y="1440000"/>
            <a:ext cx="5353325" cy="417851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E5E29E-0C25-4ACA-B793-FD2EB3A6B23E}"/>
              </a:ext>
            </a:extLst>
          </p:cNvPr>
          <p:cNvSpPr txBox="1"/>
          <p:nvPr/>
        </p:nvSpPr>
        <p:spPr>
          <a:xfrm>
            <a:off x="1080000" y="72000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低気圧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346DE4-AC79-4039-B9CF-A96A1345BB37}"/>
              </a:ext>
            </a:extLst>
          </p:cNvPr>
          <p:cNvSpPr txBox="1"/>
          <p:nvPr/>
        </p:nvSpPr>
        <p:spPr>
          <a:xfrm>
            <a:off x="3600000" y="415019"/>
            <a:ext cx="56980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低気圧に吹く込む風の向き</a:t>
            </a:r>
          </a:p>
        </p:txBody>
      </p:sp>
    </p:spTree>
    <p:extLst>
      <p:ext uri="{BB962C8B-B14F-4D97-AF65-F5344CB8AC3E}">
        <p14:creationId xmlns:p14="http://schemas.microsoft.com/office/powerpoint/2010/main" val="3546821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FF41970-ACEC-4D08-BE5B-8FBD96043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0" y="1440000"/>
            <a:ext cx="5353325" cy="4178515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FDA5E4-0A31-4C15-B732-D4595F1969B2}"/>
              </a:ext>
            </a:extLst>
          </p:cNvPr>
          <p:cNvSpPr/>
          <p:nvPr/>
        </p:nvSpPr>
        <p:spPr>
          <a:xfrm>
            <a:off x="1080000" y="720000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低気圧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6797AF-3653-437B-9CB4-9771B6ACD277}"/>
              </a:ext>
            </a:extLst>
          </p:cNvPr>
          <p:cNvSpPr txBox="1"/>
          <p:nvPr/>
        </p:nvSpPr>
        <p:spPr>
          <a:xfrm>
            <a:off x="6398779" y="362782"/>
            <a:ext cx="51090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低気圧の北側は冷たい空気</a:t>
            </a:r>
            <a:endParaRPr kumimoji="1" lang="en-US" altLang="ja-JP" sz="3200" dirty="0"/>
          </a:p>
          <a:p>
            <a:r>
              <a:rPr kumimoji="1" lang="ja-JP" altLang="en-US" sz="3200" dirty="0"/>
              <a:t>低気圧の南側は暖かい空気</a:t>
            </a:r>
          </a:p>
        </p:txBody>
      </p:sp>
    </p:spTree>
    <p:extLst>
      <p:ext uri="{BB962C8B-B14F-4D97-AF65-F5344CB8AC3E}">
        <p14:creationId xmlns:p14="http://schemas.microsoft.com/office/powerpoint/2010/main" val="360380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720342C-0F7C-48BA-9281-C66737FC9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0" y="1440000"/>
            <a:ext cx="5353325" cy="4178515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16D8A80-4367-4895-BDBD-43F8694C69F3}"/>
              </a:ext>
            </a:extLst>
          </p:cNvPr>
          <p:cNvSpPr/>
          <p:nvPr/>
        </p:nvSpPr>
        <p:spPr>
          <a:xfrm>
            <a:off x="1080000" y="720000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低気圧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5E731D-017D-46A2-A758-A662AA40877D}"/>
              </a:ext>
            </a:extLst>
          </p:cNvPr>
          <p:cNvSpPr txBox="1"/>
          <p:nvPr/>
        </p:nvSpPr>
        <p:spPr>
          <a:xfrm>
            <a:off x="3600000" y="227557"/>
            <a:ext cx="54952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低気圧に吹き込む風の向きと</a:t>
            </a:r>
            <a:endParaRPr kumimoji="1" lang="en-US" altLang="ja-JP" sz="3200" dirty="0"/>
          </a:p>
          <a:p>
            <a:r>
              <a:rPr kumimoji="1" lang="ja-JP" altLang="en-US" sz="3200" dirty="0"/>
              <a:t>空気の温度を重ねると</a:t>
            </a:r>
          </a:p>
        </p:txBody>
      </p:sp>
    </p:spTree>
    <p:extLst>
      <p:ext uri="{BB962C8B-B14F-4D97-AF65-F5344CB8AC3E}">
        <p14:creationId xmlns:p14="http://schemas.microsoft.com/office/powerpoint/2010/main" val="1415724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B1D2390B-85EA-4F22-8330-89040D2C8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0" y="1440000"/>
            <a:ext cx="5353325" cy="419121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5E150E6-D1D9-4AB5-83C6-2EB5D6E76BBC}"/>
              </a:ext>
            </a:extLst>
          </p:cNvPr>
          <p:cNvSpPr/>
          <p:nvPr/>
        </p:nvSpPr>
        <p:spPr>
          <a:xfrm>
            <a:off x="1080000" y="720000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低気圧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2C0C488-1B9D-4FC5-8D35-325AE44B3B86}"/>
              </a:ext>
            </a:extLst>
          </p:cNvPr>
          <p:cNvSpPr txBox="1"/>
          <p:nvPr/>
        </p:nvSpPr>
        <p:spPr>
          <a:xfrm>
            <a:off x="4210050" y="227557"/>
            <a:ext cx="7181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低気圧に吹き込む風の向きにより、</a:t>
            </a:r>
            <a:endParaRPr kumimoji="1" lang="en-US" altLang="ja-JP" sz="3200" dirty="0"/>
          </a:p>
          <a:p>
            <a:r>
              <a:rPr kumimoji="1" lang="ja-JP" altLang="en-US" sz="3200" dirty="0"/>
              <a:t>冷たい空気と暖かい空気がせめぎ合う。</a:t>
            </a:r>
          </a:p>
        </p:txBody>
      </p:sp>
    </p:spTree>
    <p:extLst>
      <p:ext uri="{BB962C8B-B14F-4D97-AF65-F5344CB8AC3E}">
        <p14:creationId xmlns:p14="http://schemas.microsoft.com/office/powerpoint/2010/main" val="2315205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A67A57-C6EF-4478-A529-DDCE9E54BBB0}"/>
              </a:ext>
            </a:extLst>
          </p:cNvPr>
          <p:cNvSpPr/>
          <p:nvPr/>
        </p:nvSpPr>
        <p:spPr>
          <a:xfrm>
            <a:off x="1080000" y="720000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</a:rPr>
              <a:t>低気圧と前線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65806FF-ADA8-4AE1-A704-5303CF05E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0" y="1440000"/>
            <a:ext cx="5359675" cy="419756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6F9318-305C-4E46-82FA-FB30E696F640}"/>
              </a:ext>
            </a:extLst>
          </p:cNvPr>
          <p:cNvSpPr txBox="1"/>
          <p:nvPr/>
        </p:nvSpPr>
        <p:spPr>
          <a:xfrm>
            <a:off x="4791075" y="243043"/>
            <a:ext cx="7056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低気圧の右側に温暖前線が</a:t>
            </a:r>
            <a:endParaRPr kumimoji="1" lang="en-US" altLang="ja-JP" sz="3200" dirty="0"/>
          </a:p>
          <a:p>
            <a:r>
              <a:rPr kumimoji="1" lang="ja-JP" altLang="en-US" sz="3200" dirty="0"/>
              <a:t>低気圧の左側に寒冷前線ができる。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3DE1A95-D0C4-463D-A82A-B3062397007D}"/>
              </a:ext>
            </a:extLst>
          </p:cNvPr>
          <p:cNvSpPr/>
          <p:nvPr/>
        </p:nvSpPr>
        <p:spPr>
          <a:xfrm>
            <a:off x="7707365" y="781652"/>
            <a:ext cx="855609" cy="4387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08190BF-313C-4BA3-8F92-030C626532E6}"/>
              </a:ext>
            </a:extLst>
          </p:cNvPr>
          <p:cNvSpPr/>
          <p:nvPr/>
        </p:nvSpPr>
        <p:spPr>
          <a:xfrm>
            <a:off x="7707365" y="282999"/>
            <a:ext cx="855609" cy="43878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64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125</Words>
  <Application>Microsoft Office PowerPoint</Application>
  <PresentationFormat>ワイド画面</PresentationFormat>
  <Paragraphs>22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游ゴシック Light</vt:lpstr>
      <vt:lpstr>Arial</vt:lpstr>
      <vt:lpstr>Office テーマ</vt:lpstr>
      <vt:lpstr>低気圧と前線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おわり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低気圧と前線</dc:title>
  <dc:creator>真史</dc:creator>
  <cp:lastModifiedBy>真史</cp:lastModifiedBy>
  <cp:revision>12</cp:revision>
  <dcterms:created xsi:type="dcterms:W3CDTF">2020-03-08T04:15:33Z</dcterms:created>
  <dcterms:modified xsi:type="dcterms:W3CDTF">2020-03-11T00:15:05Z</dcterms:modified>
</cp:coreProperties>
</file>