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884C2-A90F-4261-BD8C-D834352B4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5BD53C-6C72-4C8F-A9B9-113AFDD22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E70668-0B33-48DB-BBC0-C600668C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2B6680-6230-43A0-83EA-D075799D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E073D0-B09E-4DF3-A486-F7503E99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8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D1CA7E-4437-4784-A6EC-D3DB9615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1F06E3-63B0-4EEC-B669-3DAC17FFA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4F2ABE-16F7-467F-BD6C-A37665DB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4D7FAE-DF50-46A1-99CC-56932F3E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9DE88B-4D50-457E-BAEC-4C333A8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5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3465698-2A8A-46C2-950D-93D7AE073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47C8CA-774C-46FD-8F18-BAB09C5CE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F5BA8D-162A-4CC8-950E-73C52F9A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E6AF0A-03B4-49A4-82DE-AA449537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31AC92-42E3-4CCF-9FB1-B7A6CD9B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58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18855C-D06F-4AB5-8F0C-F2248C30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E6A90A-3AF7-4B28-96F9-0AE287CE7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1B5073-7C7A-4A1E-AB8F-C7767E19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FF8F15-30EF-4388-8739-1C32D92D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8B10D-3B7B-4F26-A6D6-8E27CA1B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33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A17C5-A8F8-4534-9C50-DCE0C669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E48EB0-EC3E-4E70-9CEE-5121D0F8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2D316-3ADD-44AC-BEB8-3C4EFB1F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DE9862-99DA-45B2-9D41-46CA1FBA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E79D54-F81B-4A71-B7F7-474584D8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35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60A23-80FF-4EAE-9F79-24AEF9B1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1A367C-5380-46D3-8932-62C8B5896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A92E79-46B9-4A55-9100-013A0E42E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607665-EFCE-4981-9893-A213C1B1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A50A91-4825-4D11-AD0B-065F7D23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0B0812-720C-4CA8-AD55-88CE2345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1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7AE72-84C7-48F2-81A6-5D70DC1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2C976B-9BF5-457A-947F-13F16EAB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82EE2A-977B-498C-98AB-6E905D1F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295B8DB-DFFE-4857-82A9-89FF10A4D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85FBBEB-C80A-419B-9366-A9FED62F0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E77316-C3DF-44F0-B7BD-6A34C070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895A1B-BB53-4089-A989-DB30BC5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D43FBE-B71E-4BE5-AA6B-8B1B39B7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8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138CB4-83F1-46B6-A958-65B3537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AD6ACDD-92C8-4C77-84D8-4C0B9DC6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B050A1-B204-41BC-A430-F14B47FD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EAACD7-FD2E-48BB-9B75-F3EAA7FB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93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FF5747-E1CE-411A-8FDB-1BBCCC48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F4E0C7-7FB4-41D2-85C5-69C665A4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9AF01C-B614-4C17-A224-A443C69D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6C288-B474-45B6-81B1-F6C31707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D4D399-B72A-4B75-AEC0-0EB0423E2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E7224A-5138-43B5-8C90-9A248EDEB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4686FE-E227-4A6E-BA53-F9AECA8A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819E86-D526-4785-9084-256C4828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F85103-20B3-48C5-B8A8-D32BF94F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9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6377F-DBE2-4976-99FE-F51D202E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6CCBBF1-70DC-4C31-AB37-9B727C549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2525A6-C791-4D28-9061-EACE04BAB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88CA18-970D-4A7A-B1B4-15577A9B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8E33DA-571C-427A-8593-9059762F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C3F2EB-3296-41B7-B605-307FAF7A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42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DB03D4B-E3AE-4D2D-B712-D0ACE605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429A32-2556-4657-AC93-957DD80DD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F1193A-5346-4CFE-A74F-831FCA981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54C8-7F0E-4EFF-AF90-BD7C4D5AC238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A6BDF1-65F9-41E9-B854-2F1FCA7EC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3210AF-8DD9-4009-8816-7B3DDC4BF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F6F2-F4B6-4037-8D69-184854E0F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11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A5C78-12D8-4485-A7FC-B1FDA5E5E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bg1"/>
                </a:solidFill>
              </a:rPr>
              <a:t>閉塞前線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0A09E72-6629-490A-AC12-D51CE96A2111}"/>
              </a:ext>
            </a:extLst>
          </p:cNvPr>
          <p:cNvSpPr/>
          <p:nvPr/>
        </p:nvSpPr>
        <p:spPr>
          <a:xfrm>
            <a:off x="6657698" y="4590249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天気図は気象庁の</a:t>
            </a:r>
            <a:r>
              <a:rPr kumimoji="1" lang="en-US" altLang="ja-JP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HP</a:t>
            </a: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から引用</a:t>
            </a:r>
          </a:p>
        </p:txBody>
      </p:sp>
    </p:spTree>
    <p:extLst>
      <p:ext uri="{BB962C8B-B14F-4D97-AF65-F5344CB8AC3E}">
        <p14:creationId xmlns:p14="http://schemas.microsoft.com/office/powerpoint/2010/main" val="202193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21800">
            <a:extLst>
              <a:ext uri="{FF2B5EF4-FFF2-40B4-BE49-F238E27FC236}">
                <a16:creationId xmlns:a16="http://schemas.microsoft.com/office/drawing/2014/main" id="{5ABE509D-77E9-4E26-94C7-1C4C566C4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3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22100">
            <a:extLst>
              <a:ext uri="{FF2B5EF4-FFF2-40B4-BE49-F238E27FC236}">
                <a16:creationId xmlns:a16="http://schemas.microsoft.com/office/drawing/2014/main" id="{DC74294C-6188-442E-8FB1-BEDC4254EA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30000">
            <a:extLst>
              <a:ext uri="{FF2B5EF4-FFF2-40B4-BE49-F238E27FC236}">
                <a16:creationId xmlns:a16="http://schemas.microsoft.com/office/drawing/2014/main" id="{63EF408F-D895-4930-A1A0-3DA0548C7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30300">
            <a:extLst>
              <a:ext uri="{FF2B5EF4-FFF2-40B4-BE49-F238E27FC236}">
                <a16:creationId xmlns:a16="http://schemas.microsoft.com/office/drawing/2014/main" id="{28B0B3AD-2873-4A85-ADBE-5F6952D85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30600">
            <a:extLst>
              <a:ext uri="{FF2B5EF4-FFF2-40B4-BE49-F238E27FC236}">
                <a16:creationId xmlns:a16="http://schemas.microsoft.com/office/drawing/2014/main" id="{10271C32-0A3B-4903-83D9-5FB42F16E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30900">
            <a:extLst>
              <a:ext uri="{FF2B5EF4-FFF2-40B4-BE49-F238E27FC236}">
                <a16:creationId xmlns:a16="http://schemas.microsoft.com/office/drawing/2014/main" id="{58552A07-2DC3-42C4-A329-D75740951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2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31200">
            <a:extLst>
              <a:ext uri="{FF2B5EF4-FFF2-40B4-BE49-F238E27FC236}">
                <a16:creationId xmlns:a16="http://schemas.microsoft.com/office/drawing/2014/main" id="{DB0D61EE-B783-4146-A82D-2BE6FA7BD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7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31800">
            <a:extLst>
              <a:ext uri="{FF2B5EF4-FFF2-40B4-BE49-F238E27FC236}">
                <a16:creationId xmlns:a16="http://schemas.microsoft.com/office/drawing/2014/main" id="{CE71BD19-CEA0-451A-978B-45A1B6CE62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6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32100">
            <a:extLst>
              <a:ext uri="{FF2B5EF4-FFF2-40B4-BE49-F238E27FC236}">
                <a16:creationId xmlns:a16="http://schemas.microsoft.com/office/drawing/2014/main" id="{EDABEE51-01CA-4EEA-9A5B-9D2097849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40000">
            <a:extLst>
              <a:ext uri="{FF2B5EF4-FFF2-40B4-BE49-F238E27FC236}">
                <a16:creationId xmlns:a16="http://schemas.microsoft.com/office/drawing/2014/main" id="{1A3A448D-621A-4F09-9A6F-7ED54FE75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0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11800">
            <a:extLst>
              <a:ext uri="{FF2B5EF4-FFF2-40B4-BE49-F238E27FC236}">
                <a16:creationId xmlns:a16="http://schemas.microsoft.com/office/drawing/2014/main" id="{F1DE0B64-86CC-4FEC-B78F-161B973A4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81" y="0"/>
            <a:ext cx="7081837" cy="6858000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B2AD304-98FD-4002-8031-DA5B2C45BE0B}"/>
              </a:ext>
            </a:extLst>
          </p:cNvPr>
          <p:cNvSpPr/>
          <p:nvPr/>
        </p:nvSpPr>
        <p:spPr>
          <a:xfrm>
            <a:off x="5126804" y="2065106"/>
            <a:ext cx="1294544" cy="65754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012BDA96-F45C-486C-93C4-4FEC64C2860F}"/>
              </a:ext>
            </a:extLst>
          </p:cNvPr>
          <p:cNvSpPr/>
          <p:nvPr/>
        </p:nvSpPr>
        <p:spPr>
          <a:xfrm rot="3365791">
            <a:off x="5756917" y="3082248"/>
            <a:ext cx="791110" cy="380144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527396-7305-48E7-8975-5BBE41F0F59E}"/>
              </a:ext>
            </a:extLst>
          </p:cNvPr>
          <p:cNvSpPr txBox="1"/>
          <p:nvPr/>
        </p:nvSpPr>
        <p:spPr>
          <a:xfrm>
            <a:off x="5301465" y="3873360"/>
            <a:ext cx="289731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この低気圧と前線に注目</a:t>
            </a:r>
          </a:p>
        </p:txBody>
      </p:sp>
    </p:spTree>
    <p:extLst>
      <p:ext uri="{BB962C8B-B14F-4D97-AF65-F5344CB8AC3E}">
        <p14:creationId xmlns:p14="http://schemas.microsoft.com/office/powerpoint/2010/main" val="37809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40300">
            <a:extLst>
              <a:ext uri="{FF2B5EF4-FFF2-40B4-BE49-F238E27FC236}">
                <a16:creationId xmlns:a16="http://schemas.microsoft.com/office/drawing/2014/main" id="{DAE4B49A-D9A5-4C8E-B60C-1665CD1F7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5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40600">
            <a:extLst>
              <a:ext uri="{FF2B5EF4-FFF2-40B4-BE49-F238E27FC236}">
                <a16:creationId xmlns:a16="http://schemas.microsoft.com/office/drawing/2014/main" id="{24DC9357-2D9A-4CD0-849F-767EE83A3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0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40900">
            <a:extLst>
              <a:ext uri="{FF2B5EF4-FFF2-40B4-BE49-F238E27FC236}">
                <a16:creationId xmlns:a16="http://schemas.microsoft.com/office/drawing/2014/main" id="{EE9B2FCE-6A13-44C9-960C-B603817AA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41200">
            <a:extLst>
              <a:ext uri="{FF2B5EF4-FFF2-40B4-BE49-F238E27FC236}">
                <a16:creationId xmlns:a16="http://schemas.microsoft.com/office/drawing/2014/main" id="{7EFDC921-B55B-474E-8F40-44DF3DF17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11800">
            <a:extLst>
              <a:ext uri="{FF2B5EF4-FFF2-40B4-BE49-F238E27FC236}">
                <a16:creationId xmlns:a16="http://schemas.microsoft.com/office/drawing/2014/main" id="{F1DE0B64-86CC-4FEC-B78F-161B973A4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81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12100">
            <a:extLst>
              <a:ext uri="{FF2B5EF4-FFF2-40B4-BE49-F238E27FC236}">
                <a16:creationId xmlns:a16="http://schemas.microsoft.com/office/drawing/2014/main" id="{DEA2E548-1461-4648-A932-1EE264D2A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20000">
            <a:extLst>
              <a:ext uri="{FF2B5EF4-FFF2-40B4-BE49-F238E27FC236}">
                <a16:creationId xmlns:a16="http://schemas.microsoft.com/office/drawing/2014/main" id="{156AB35C-BBAC-4965-AE2A-A62EE1C64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20300">
            <a:extLst>
              <a:ext uri="{FF2B5EF4-FFF2-40B4-BE49-F238E27FC236}">
                <a16:creationId xmlns:a16="http://schemas.microsoft.com/office/drawing/2014/main" id="{3AD18D3F-C549-4A07-BAFF-2BE20DCAE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20600">
            <a:extLst>
              <a:ext uri="{FF2B5EF4-FFF2-40B4-BE49-F238E27FC236}">
                <a16:creationId xmlns:a16="http://schemas.microsoft.com/office/drawing/2014/main" id="{B8D99234-5744-4F15-8BA9-05457048F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9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20900">
            <a:extLst>
              <a:ext uri="{FF2B5EF4-FFF2-40B4-BE49-F238E27FC236}">
                <a16:creationId xmlns:a16="http://schemas.microsoft.com/office/drawing/2014/main" id="{96F1B87C-CAA2-4D87-A6FC-8F589FCC0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5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221200">
            <a:extLst>
              <a:ext uri="{FF2B5EF4-FFF2-40B4-BE49-F238E27FC236}">
                <a16:creationId xmlns:a16="http://schemas.microsoft.com/office/drawing/2014/main" id="{6D47159C-8D84-4361-8DD4-B8BE9A894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ワイド画面</PresentationFormat>
  <Paragraphs>3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游ゴシック</vt:lpstr>
      <vt:lpstr>游ゴシック Light</vt:lpstr>
      <vt:lpstr>Arial</vt:lpstr>
      <vt:lpstr>Office テーマ</vt:lpstr>
      <vt:lpstr>閉塞前線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閉塞前線</dc:title>
  <dc:creator>真史</dc:creator>
  <cp:lastModifiedBy>真史</cp:lastModifiedBy>
  <cp:revision>7</cp:revision>
  <dcterms:created xsi:type="dcterms:W3CDTF">2020-03-08T05:03:58Z</dcterms:created>
  <dcterms:modified xsi:type="dcterms:W3CDTF">2020-03-11T00:14:48Z</dcterms:modified>
</cp:coreProperties>
</file>