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photoAlbum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4B33D-8E5B-4835-8717-3626EA0E4CA4}" type="datetimeFigureOut">
              <a:rPr kumimoji="1" lang="ja-JP" altLang="en-US" smtClean="0"/>
              <a:t>2020/12/8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DEBC7-0C24-4D79-B8A5-730A3A406F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0495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桑名高校（桑高）南側道路です。今から桑高に向かって進みます。</a:t>
            </a:r>
            <a:endParaRPr kumimoji="1" lang="en-US" altLang="ja-JP" dirty="0"/>
          </a:p>
          <a:p>
            <a:r>
              <a:rPr kumimoji="1" lang="ja-JP" altLang="en-US" dirty="0"/>
              <a:t>信号右手に桑名神明社があります。ここはまだ平坦です。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DEBC7-0C24-4D79-B8A5-730A3A406FD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5718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ここから坂が始まります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DEBC7-0C24-4D79-B8A5-730A3A406FD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190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坂を上っています。</a:t>
            </a:r>
            <a:endParaRPr kumimoji="1" lang="en-US" altLang="ja-JP" dirty="0"/>
          </a:p>
          <a:p>
            <a:r>
              <a:rPr kumimoji="1" lang="ja-JP" altLang="en-US" dirty="0"/>
              <a:t>右手のフェンスが桑高です。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DEBC7-0C24-4D79-B8A5-730A3A406FD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506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正面右が桑高です。</a:t>
            </a:r>
            <a:endParaRPr kumimoji="1" lang="en-US" altLang="ja-JP" dirty="0"/>
          </a:p>
          <a:p>
            <a:r>
              <a:rPr kumimoji="1" lang="ja-JP" altLang="en-US" dirty="0"/>
              <a:t>坂は続きます。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DEBC7-0C24-4D79-B8A5-730A3A406FD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044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右手が桑高です。</a:t>
            </a:r>
            <a:endParaRPr kumimoji="1" lang="en-US" altLang="ja-JP" dirty="0"/>
          </a:p>
          <a:p>
            <a:r>
              <a:rPr kumimoji="1" lang="ja-JP" altLang="en-US" dirty="0"/>
              <a:t>坂が続きます。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DEBC7-0C24-4D79-B8A5-730A3A406FD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6771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坂が続きます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DEBC7-0C24-4D79-B8A5-730A3A406FDF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3524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このあたりで平坦になります。</a:t>
            </a:r>
            <a:endParaRPr kumimoji="1" lang="en-US" altLang="ja-JP" dirty="0"/>
          </a:p>
          <a:p>
            <a:r>
              <a:rPr kumimoji="1" lang="ja-JP" altLang="en-US" dirty="0"/>
              <a:t>信号を右に回ると桑高の正面玄関です。</a:t>
            </a:r>
            <a:endParaRPr kumimoji="1" lang="en-US" altLang="ja-JP" dirty="0"/>
          </a:p>
          <a:p>
            <a:r>
              <a:rPr kumimoji="1" lang="ja-JP" altLang="en-US"/>
              <a:t>信号を左に曲がると、走井山公園です。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DEBC7-0C24-4D79-B8A5-730A3A406FDF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2204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56EA99-6B5C-4B59-A85E-F29F9110E8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6DFBC04-4643-489E-A889-9ADAD99D31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1939F42-03C4-45DC-BF34-13533952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25A4-7E2B-401F-A28A-59074D5B6537}" type="datetimeFigureOut">
              <a:rPr kumimoji="1" lang="ja-JP" altLang="en-US" smtClean="0"/>
              <a:t>2020/12/8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8AB2239-52CD-4551-9A83-3DC609350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4C5FFE0-BA8F-45B5-9C78-ECAC28991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3136F-2C1A-4C13-B0D1-CE560C0255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5884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E44472-0C13-480C-AAC6-9E6E15665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3724025-DDC9-4F38-8A67-E9DB08C9B7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F7C9D69-CC0A-4DB8-88D1-196BF82D3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25A4-7E2B-401F-A28A-59074D5B6537}" type="datetimeFigureOut">
              <a:rPr kumimoji="1" lang="ja-JP" altLang="en-US" smtClean="0"/>
              <a:t>2020/12/8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2DD5C1F-949B-4743-A6A3-A241E5AB2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3AC7E17-14DE-4DBD-AB9A-E38E5B6BF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3136F-2C1A-4C13-B0D1-CE560C0255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2965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397551E-8C99-41F5-9AEB-D13DE35404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007D811-9720-4D9C-82A7-29F42B226D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EE058D2-4B78-4F44-BA72-53CD26C22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25A4-7E2B-401F-A28A-59074D5B6537}" type="datetimeFigureOut">
              <a:rPr kumimoji="1" lang="ja-JP" altLang="en-US" smtClean="0"/>
              <a:t>2020/12/8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738908E-01B0-409B-A82B-6768C5CF1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6F87416-8065-40AC-80D9-83BF78838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3136F-2C1A-4C13-B0D1-CE560C0255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8315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740B86-73BD-4166-8B67-D497005F6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5AFC00B-95FF-417B-9F17-42669E618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ADE1AD-AA6F-4428-8960-6F8278790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25A4-7E2B-401F-A28A-59074D5B6537}" type="datetimeFigureOut">
              <a:rPr kumimoji="1" lang="ja-JP" altLang="en-US" smtClean="0"/>
              <a:t>2020/12/8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25125B1-D068-4BF0-8658-DE48D07BA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1F1ED10-BD73-418D-9CBA-B793D56D6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3136F-2C1A-4C13-B0D1-CE560C0255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3708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7D35DA-3145-4744-AFA8-7C267A86A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292ED2D-4026-4484-AD0C-01E44E31A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13F18F4-0A81-4899-8998-143C9DD8E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25A4-7E2B-401F-A28A-59074D5B6537}" type="datetimeFigureOut">
              <a:rPr kumimoji="1" lang="ja-JP" altLang="en-US" smtClean="0"/>
              <a:t>2020/12/8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C548AFE-FD61-4288-AFE1-524740142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08D606-4D5C-4B85-BDC1-DEC976860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3136F-2C1A-4C13-B0D1-CE560C0255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1324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3C968B-6C84-44FD-8AAA-E7197820C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8F1D735-3A4D-4F50-9212-87E527DD1F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690775A-9176-427E-9735-B6A0A57203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AF280C7-CA01-4BB2-9C70-3703F129B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25A4-7E2B-401F-A28A-59074D5B6537}" type="datetimeFigureOut">
              <a:rPr kumimoji="1" lang="ja-JP" altLang="en-US" smtClean="0"/>
              <a:t>2020/12/8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F1B544B-F3F3-4DE1-907D-C4F54E479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3C4D777-6A81-401C-A547-CF2667744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3136F-2C1A-4C13-B0D1-CE560C0255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111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EE0CD0-B8F4-4500-8352-49FF1A84B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A8F6F7-F4D6-40C4-89BD-A731F5C1E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25E3DF4-8565-4425-BC20-04E4F04CE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341BE9C-EDD8-4BDC-B588-00A640DAA8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3614B6F-AE71-4421-AE49-13C94D4AE9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9AF621D-34D9-475A-BE0C-D7FFC2C25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25A4-7E2B-401F-A28A-59074D5B6537}" type="datetimeFigureOut">
              <a:rPr kumimoji="1" lang="ja-JP" altLang="en-US" smtClean="0"/>
              <a:t>2020/12/8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B018902-DE1F-459D-A356-FB800610D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9571F05-BA37-4B29-AA0E-8631CE35F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3136F-2C1A-4C13-B0D1-CE560C0255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4470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684CE0-B0B4-405E-BF3A-CD77079F4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09B413F-8C76-4FD9-8D4C-3336E8596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25A4-7E2B-401F-A28A-59074D5B6537}" type="datetimeFigureOut">
              <a:rPr kumimoji="1" lang="ja-JP" altLang="en-US" smtClean="0"/>
              <a:t>2020/12/8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A71A650-043C-4183-8C6F-E98D0A6BC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105585F-1DEA-412D-8D43-378EE3E93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3136F-2C1A-4C13-B0D1-CE560C0255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6440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E8B001B-759F-4300-A860-47F3270D4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25A4-7E2B-401F-A28A-59074D5B6537}" type="datetimeFigureOut">
              <a:rPr kumimoji="1" lang="ja-JP" altLang="en-US" smtClean="0"/>
              <a:t>2020/12/8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54B9291-C2D5-44B1-81B5-268B199EF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DF0E5E2-CEF4-4555-8B72-6E76B1CED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3136F-2C1A-4C13-B0D1-CE560C0255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6018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20ED22-CDB3-4186-BE8B-9E4DB7CAF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63F34F1-98BE-4A36-8209-D4C4AA0FC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6C4EA4F-51F4-479E-9949-E9A25C554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85CBA02-C70E-45EB-837C-060307D10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25A4-7E2B-401F-A28A-59074D5B6537}" type="datetimeFigureOut">
              <a:rPr kumimoji="1" lang="ja-JP" altLang="en-US" smtClean="0"/>
              <a:t>2020/12/8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AD293A1-5EDE-496D-AC38-D1539FEDE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0E3788A-92AC-49E9-B399-3059F2248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3136F-2C1A-4C13-B0D1-CE560C0255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2689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25F22A-92B4-43C9-935C-D39524C15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13DF6BE-C23C-4422-9FCD-9CBCC7A1B3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FC36E1F-72D0-4CED-8899-87D2AECE5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AA1931B-9AF7-41F8-908D-3D71C36EE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25A4-7E2B-401F-A28A-59074D5B6537}" type="datetimeFigureOut">
              <a:rPr kumimoji="1" lang="ja-JP" altLang="en-US" smtClean="0"/>
              <a:t>2020/12/8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EB248D2-52F1-4673-8FDE-DEA214FF0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0B78BCE-6067-4AC2-ABC4-50EFF0333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3136F-2C1A-4C13-B0D1-CE560C0255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4825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B86CC0B-7BA3-4561-A57F-1AFCC89B7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3D999DA-F0BA-49E1-8105-EC63D9A01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2DA2BB7-A3C6-4675-BF8E-EF2635DCB2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A25A4-7E2B-401F-A28A-59074D5B6537}" type="datetimeFigureOut">
              <a:rPr kumimoji="1" lang="ja-JP" altLang="en-US" smtClean="0"/>
              <a:t>2020/12/8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32E95D2-3BCB-4B2F-A831-FA85CCFA60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191A94B-2B37-4CCE-A25F-2C32B13A37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3136F-2C1A-4C13-B0D1-CE560C0255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5486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75E78E-AAE0-4DC9-A4C9-4C48E14E10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桑高坂を上る</a:t>
            </a:r>
          </a:p>
        </p:txBody>
      </p:sp>
    </p:spTree>
    <p:extLst>
      <p:ext uri="{BB962C8B-B14F-4D97-AF65-F5344CB8AC3E}">
        <p14:creationId xmlns:p14="http://schemas.microsoft.com/office/powerpoint/2010/main" val="881345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桑高坂0">
            <a:extLst>
              <a:ext uri="{FF2B5EF4-FFF2-40B4-BE49-F238E27FC236}">
                <a16:creationId xmlns:a16="http://schemas.microsoft.com/office/drawing/2014/main" id="{4737B0A0-EB80-4D97-B8A2-9913D16975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663" y="0"/>
            <a:ext cx="6670675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A12302A-2165-4402-A00B-4B16815B475D}"/>
              </a:ext>
            </a:extLst>
          </p:cNvPr>
          <p:cNvSpPr txBox="1"/>
          <p:nvPr/>
        </p:nvSpPr>
        <p:spPr>
          <a:xfrm>
            <a:off x="9925642" y="873305"/>
            <a:ext cx="553998" cy="419445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FF00"/>
                </a:solidFill>
              </a:rPr>
              <a:t>桑名神明社前の信号です。</a:t>
            </a:r>
          </a:p>
        </p:txBody>
      </p:sp>
      <p:sp>
        <p:nvSpPr>
          <p:cNvPr id="4" name="矢印: 下 3">
            <a:extLst>
              <a:ext uri="{FF2B5EF4-FFF2-40B4-BE49-F238E27FC236}">
                <a16:creationId xmlns:a16="http://schemas.microsoft.com/office/drawing/2014/main" id="{602A718C-E3ED-40B7-9232-7C41BECEDB45}"/>
              </a:ext>
            </a:extLst>
          </p:cNvPr>
          <p:cNvSpPr/>
          <p:nvPr/>
        </p:nvSpPr>
        <p:spPr>
          <a:xfrm>
            <a:off x="6380252" y="3061698"/>
            <a:ext cx="318498" cy="56507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89097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桑高坂1">
            <a:extLst>
              <a:ext uri="{FF2B5EF4-FFF2-40B4-BE49-F238E27FC236}">
                <a16:creationId xmlns:a16="http://schemas.microsoft.com/office/drawing/2014/main" id="{2AAB9561-FDBC-45E3-93B0-5D0881DF2E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825" y="0"/>
            <a:ext cx="7118350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296677D-8865-46E4-AB85-4428179316BF}"/>
              </a:ext>
            </a:extLst>
          </p:cNvPr>
          <p:cNvSpPr txBox="1"/>
          <p:nvPr/>
        </p:nvSpPr>
        <p:spPr>
          <a:xfrm>
            <a:off x="9925642" y="873305"/>
            <a:ext cx="553998" cy="41549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FF00"/>
                </a:solidFill>
              </a:rPr>
              <a:t>西に向いて走ると上り坂に</a:t>
            </a:r>
          </a:p>
        </p:txBody>
      </p:sp>
    </p:spTree>
    <p:extLst>
      <p:ext uri="{BB962C8B-B14F-4D97-AF65-F5344CB8AC3E}">
        <p14:creationId xmlns:p14="http://schemas.microsoft.com/office/powerpoint/2010/main" val="944731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桑高坂2">
            <a:extLst>
              <a:ext uri="{FF2B5EF4-FFF2-40B4-BE49-F238E27FC236}">
                <a16:creationId xmlns:a16="http://schemas.microsoft.com/office/drawing/2014/main" id="{7FCFB4D4-3669-4184-8E85-6DA38AB1B3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25" y="0"/>
            <a:ext cx="6684963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F0D20ED-8194-415C-A6F2-EAE5F8343464}"/>
              </a:ext>
            </a:extLst>
          </p:cNvPr>
          <p:cNvSpPr txBox="1"/>
          <p:nvPr/>
        </p:nvSpPr>
        <p:spPr>
          <a:xfrm>
            <a:off x="9925642" y="873305"/>
            <a:ext cx="553998" cy="53220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FF00"/>
                </a:solidFill>
              </a:rPr>
              <a:t>坂を上ります</a:t>
            </a:r>
            <a:endParaRPr kumimoji="1" lang="en-US" altLang="ja-JP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939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桑高坂3">
            <a:extLst>
              <a:ext uri="{FF2B5EF4-FFF2-40B4-BE49-F238E27FC236}">
                <a16:creationId xmlns:a16="http://schemas.microsoft.com/office/drawing/2014/main" id="{3988695F-6990-4564-8BA2-22CAE96CB4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50" y="0"/>
            <a:ext cx="6411913" cy="685800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B9344BC-FE9D-419B-B61B-208995E45918}"/>
              </a:ext>
            </a:extLst>
          </p:cNvPr>
          <p:cNvSpPr txBox="1"/>
          <p:nvPr/>
        </p:nvSpPr>
        <p:spPr>
          <a:xfrm>
            <a:off x="9925642" y="873305"/>
            <a:ext cx="553998" cy="53220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FF00"/>
                </a:solidFill>
              </a:rPr>
              <a:t>坂をさらに上ります</a:t>
            </a:r>
            <a:endParaRPr kumimoji="1" lang="en-US" altLang="ja-JP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137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桑高坂4">
            <a:extLst>
              <a:ext uri="{FF2B5EF4-FFF2-40B4-BE49-F238E27FC236}">
                <a16:creationId xmlns:a16="http://schemas.microsoft.com/office/drawing/2014/main" id="{BF512B2B-2599-4F91-AD61-2029DD20AA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925" y="0"/>
            <a:ext cx="6786563" cy="685800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0E20FE5-24F0-421A-8DFD-881A30E7F487}"/>
              </a:ext>
            </a:extLst>
          </p:cNvPr>
          <p:cNvSpPr txBox="1"/>
          <p:nvPr/>
        </p:nvSpPr>
        <p:spPr>
          <a:xfrm>
            <a:off x="10221262" y="906356"/>
            <a:ext cx="553998" cy="53220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FF00"/>
                </a:solidFill>
              </a:rPr>
              <a:t>桑名高校が見えてきた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A4EFC1D-309B-4666-8DE7-3FC33FCA7947}"/>
              </a:ext>
            </a:extLst>
          </p:cNvPr>
          <p:cNvSpPr txBox="1"/>
          <p:nvPr/>
        </p:nvSpPr>
        <p:spPr>
          <a:xfrm>
            <a:off x="10775260" y="906356"/>
            <a:ext cx="553998" cy="53220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FF00"/>
                </a:solidFill>
              </a:rPr>
              <a:t>坂をさらに上ります</a:t>
            </a:r>
            <a:endParaRPr kumimoji="1" lang="en-US" altLang="ja-JP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77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桑高坂5">
            <a:extLst>
              <a:ext uri="{FF2B5EF4-FFF2-40B4-BE49-F238E27FC236}">
                <a16:creationId xmlns:a16="http://schemas.microsoft.com/office/drawing/2014/main" id="{035E0EF9-C247-46EE-9397-908BBE2B4D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75" y="0"/>
            <a:ext cx="7080250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D9BBCDF-F99C-4B4B-B96E-5F156C936B9B}"/>
              </a:ext>
            </a:extLst>
          </p:cNvPr>
          <p:cNvSpPr txBox="1"/>
          <p:nvPr/>
        </p:nvSpPr>
        <p:spPr>
          <a:xfrm>
            <a:off x="9928693" y="906356"/>
            <a:ext cx="553998" cy="53220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FF00"/>
                </a:solidFill>
              </a:rPr>
              <a:t>右が桑名高校です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296DFDC-13F2-4ED0-A9BE-36A77324E1B2}"/>
              </a:ext>
            </a:extLst>
          </p:cNvPr>
          <p:cNvSpPr txBox="1"/>
          <p:nvPr/>
        </p:nvSpPr>
        <p:spPr>
          <a:xfrm>
            <a:off x="10775260" y="906356"/>
            <a:ext cx="553998" cy="53220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FF00"/>
                </a:solidFill>
              </a:rPr>
              <a:t>坂をさらに上ります</a:t>
            </a:r>
            <a:endParaRPr kumimoji="1" lang="en-US" altLang="ja-JP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23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道路を走る車&#10;&#10;自動的に生成された説明">
            <a:extLst>
              <a:ext uri="{FF2B5EF4-FFF2-40B4-BE49-F238E27FC236}">
                <a16:creationId xmlns:a16="http://schemas.microsoft.com/office/drawing/2014/main" id="{2DA13912-87BD-40C9-B859-F55F7697C4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473" y="0"/>
            <a:ext cx="6497054" cy="6858000"/>
          </a:xfrm>
          <a:prstGeom prst="rect">
            <a:avLst/>
          </a:prstGeom>
        </p:spPr>
      </p:pic>
      <p:sp>
        <p:nvSpPr>
          <p:cNvPr id="4" name="矢印: 下 3">
            <a:extLst>
              <a:ext uri="{FF2B5EF4-FFF2-40B4-BE49-F238E27FC236}">
                <a16:creationId xmlns:a16="http://schemas.microsoft.com/office/drawing/2014/main" id="{463A2C30-A7DB-4390-BB67-010A81877BA0}"/>
              </a:ext>
            </a:extLst>
          </p:cNvPr>
          <p:cNvSpPr/>
          <p:nvPr/>
        </p:nvSpPr>
        <p:spPr>
          <a:xfrm>
            <a:off x="6446353" y="3429000"/>
            <a:ext cx="318498" cy="56507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E57C057-2E06-4330-8D9A-575DBC5425EE}"/>
              </a:ext>
            </a:extLst>
          </p:cNvPr>
          <p:cNvSpPr txBox="1"/>
          <p:nvPr/>
        </p:nvSpPr>
        <p:spPr>
          <a:xfrm>
            <a:off x="10364816" y="767994"/>
            <a:ext cx="923330" cy="53220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FF00"/>
                </a:solidFill>
              </a:rPr>
              <a:t>信号を右に曲がると桑名高校の正面玄関です。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1474B63-8912-454C-946E-EEB4C3FBCD9D}"/>
              </a:ext>
            </a:extLst>
          </p:cNvPr>
          <p:cNvSpPr txBox="1"/>
          <p:nvPr/>
        </p:nvSpPr>
        <p:spPr>
          <a:xfrm>
            <a:off x="9810818" y="767994"/>
            <a:ext cx="553998" cy="55715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FF00"/>
                </a:solidFill>
              </a:rPr>
              <a:t>信号を左に曲がると、走井山公園です。</a:t>
            </a:r>
          </a:p>
        </p:txBody>
      </p:sp>
    </p:spTree>
    <p:extLst>
      <p:ext uri="{BB962C8B-B14F-4D97-AF65-F5344CB8AC3E}">
        <p14:creationId xmlns:p14="http://schemas.microsoft.com/office/powerpoint/2010/main" val="75579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75E78E-AAE0-4DC9-A4C9-4C48E14E10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おわり</a:t>
            </a:r>
          </a:p>
        </p:txBody>
      </p:sp>
    </p:spTree>
    <p:extLst>
      <p:ext uri="{BB962C8B-B14F-4D97-AF65-F5344CB8AC3E}">
        <p14:creationId xmlns:p14="http://schemas.microsoft.com/office/powerpoint/2010/main" val="2193616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181</Words>
  <Application>Microsoft Office PowerPoint</Application>
  <PresentationFormat>ワイド画面</PresentationFormat>
  <Paragraphs>32</Paragraphs>
  <Slides>9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3" baseType="lpstr">
      <vt:lpstr>游ゴシック</vt:lpstr>
      <vt:lpstr>游ゴシック Light</vt:lpstr>
      <vt:lpstr>Arial</vt:lpstr>
      <vt:lpstr>Office テーマ</vt:lpstr>
      <vt:lpstr>桑高坂を上る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おわり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桑高坂を上る</dc:title>
  <dc:creator>真史</dc:creator>
  <cp:lastModifiedBy>真史</cp:lastModifiedBy>
  <cp:revision>6</cp:revision>
  <dcterms:created xsi:type="dcterms:W3CDTF">2020-11-02T04:17:03Z</dcterms:created>
  <dcterms:modified xsi:type="dcterms:W3CDTF">2020-12-08T01:09:39Z</dcterms:modified>
</cp:coreProperties>
</file>