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</p:sldIdLst>
  <p:sldSz cx="12192000" cy="6858000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5DBF6-5790-4D2F-9B0B-04E5E91EF9C3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94FED-79D6-4D86-824F-4800524FE0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59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馬道駅です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653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桑名高校の正面玄関を通り過ぎました。</a:t>
            </a:r>
            <a:endParaRPr kumimoji="1" lang="en-US" altLang="ja-JP" dirty="0"/>
          </a:p>
          <a:p>
            <a:r>
              <a:rPr kumimoji="1" lang="ja-JP" altLang="en-US" dirty="0"/>
              <a:t>桑名高校北側の道路です。</a:t>
            </a:r>
            <a:endParaRPr kumimoji="1" lang="en-US" altLang="ja-JP" dirty="0"/>
          </a:p>
          <a:p>
            <a:r>
              <a:rPr kumimoji="1" lang="ja-JP" altLang="en-US" dirty="0"/>
              <a:t>西に向かって上り坂になっています。</a:t>
            </a:r>
            <a:endParaRPr kumimoji="1" lang="en-US" altLang="ja-JP" dirty="0"/>
          </a:p>
          <a:p>
            <a:r>
              <a:rPr kumimoji="1" lang="ja-JP" altLang="en-US" dirty="0"/>
              <a:t>この坂を上っていきます。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720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マリア・モンテッソーリ幼稚園につきました。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83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マリア・モンテッソーリ幼稚園の隣にある笹山ため池公園です。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066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笹山ため池公園からの眺めです。</a:t>
            </a:r>
            <a:endParaRPr kumimoji="1" lang="en-US" altLang="ja-JP" dirty="0"/>
          </a:p>
          <a:p>
            <a:r>
              <a:rPr kumimoji="1" lang="ja-JP" altLang="en-US" dirty="0"/>
              <a:t>向こう舟が浮かんでいるのが見られます。</a:t>
            </a:r>
            <a:endParaRPr kumimoji="1" lang="en-US" altLang="ja-JP" dirty="0"/>
          </a:p>
          <a:p>
            <a:r>
              <a:rPr kumimoji="1" lang="ja-JP" altLang="en-US" dirty="0"/>
              <a:t>走井山公園からの眺めより高い位置から見ていることが、これで分かります。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717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これも笹山ため池公園からの眺めです。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0610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さらに坂道を上っていきます。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63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西方配水場につきました。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844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西方配水場近くからの眺めです。</a:t>
            </a:r>
            <a:endParaRPr kumimoji="1" lang="en-US" altLang="ja-JP" dirty="0"/>
          </a:p>
          <a:p>
            <a:r>
              <a:rPr kumimoji="1" lang="ja-JP" altLang="en-US" dirty="0"/>
              <a:t>笹山ため池公園からの眺めより、さらに高い位置から見ていることが分かります。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673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竹が多い茂る道を歩いて行きます。平坦です。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343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ドコモの桑名西無線局に着きました。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96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馬道駅西側の踏切です。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285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丘の上に見える塔がさきほどの無線局です。</a:t>
            </a:r>
            <a:endParaRPr kumimoji="1" lang="en-US" altLang="ja-JP" dirty="0"/>
          </a:p>
          <a:p>
            <a:r>
              <a:rPr kumimoji="1" lang="ja-JP" altLang="en-US"/>
              <a:t>桑高の南側道路を西に向かって走ったところ（洋服　はるやま駐車場）より写真を撮りました。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67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踏切を越えて、階段を上ります。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78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更に階段を上ります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224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上ってきた階段を振り返りました。</a:t>
            </a:r>
            <a:endParaRPr kumimoji="1" lang="en-US" altLang="ja-JP" dirty="0"/>
          </a:p>
          <a:p>
            <a:r>
              <a:rPr kumimoji="1" lang="ja-JP" altLang="en-US" dirty="0"/>
              <a:t>写真の正面奥に平地が開けています。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61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階段を上りきると走井山公園です。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20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走井山公園からの眺めです。</a:t>
            </a:r>
            <a:endParaRPr kumimoji="1" lang="en-US" altLang="ja-JP" dirty="0"/>
          </a:p>
          <a:p>
            <a:r>
              <a:rPr kumimoji="1" lang="ja-JP" altLang="en-US" dirty="0"/>
              <a:t>樹木の向こうに平地が広がっているのが見て取れます。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085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走井山公園近くからの長めです。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065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走井山公園から続く道です。</a:t>
            </a:r>
            <a:endParaRPr kumimoji="1" lang="en-US" altLang="ja-JP" dirty="0"/>
          </a:p>
          <a:p>
            <a:r>
              <a:rPr kumimoji="1" lang="ja-JP" altLang="en-US" dirty="0"/>
              <a:t>この道を進んでいくと、桑名高校の正面玄関に着きます。</a:t>
            </a:r>
            <a:endParaRPr kumimoji="1" lang="en-US" altLang="ja-JP" dirty="0"/>
          </a:p>
          <a:p>
            <a:r>
              <a:rPr kumimoji="1" lang="ja-JP" altLang="en-US" dirty="0"/>
              <a:t>少しアップダウンがありますが、概ね、平坦です。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94FED-79D6-4D86-824F-4800524FE0C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06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94A806-A008-43CB-8838-723F3AE97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038BDE-B87C-4A4E-8672-490D33FBE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8114B6-4DD6-4ABB-8169-BEFA80B9F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84B93D-B32C-43F9-8DDB-56DAC68F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1E2A71-A0DD-4DA2-A8DB-CD8A8F98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33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8F5BA4-4897-40FE-AC06-35A14E53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8685F70-48A8-4D0F-BC12-2BAFBCA50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20DD67-7184-42B8-8A49-F91C04C4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94CD24-8FCE-4C4D-99BF-7D8F068B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77787F-716B-4AF2-B9FB-FB632A41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55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1F8B6D5-C508-4E03-84D2-FA0BC321D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71D2C39-DBFC-4224-B097-B0BF44DC1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3F58C5-A055-4CEB-B5D2-EDCF9A9A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06AC68-AFA7-426B-A3A0-1B714100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43BFBB-2388-48B3-A7AC-F1FC2312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16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2456-CDF8-4884-A7C3-747A1177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FE6C2A-EECF-4AC1-850C-63C955478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0D58A9-6A2C-47C2-ACC4-7CC29703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499DDA-0697-4F3B-A25D-67424AAF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1A8DCD-92EA-47B4-B9B9-474ECA72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47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B9896B-0AC5-42D5-90C7-9CE26174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746902-D108-46CF-8D80-9519D7FE1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BC3F11-1A43-4BEB-8417-BE688BB8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98C114-4210-4CAB-A254-9D3FB934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9F605-4787-4098-951B-9773D058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92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0726E2-FC5D-4B86-A936-28A6CDF5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8E06EC-EBBB-4D63-9932-5849E3644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5B93050-D5FE-45DC-9216-1A82791BA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3F2DAF-519C-484B-ADBF-26105D87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2A85A3F-F0C8-4FC4-B66F-336F562A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D88947-425F-4BDA-9DF8-B959E2A5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94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7EE38F-7834-4071-B0C1-5B18F64F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FF7700-A57F-4FA0-8444-3F03934EB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CFD1A0-1914-4819-9E53-706D97518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C659D0-1563-4EFF-B981-2289F414C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13F6BAE-8394-4699-A58E-D31E93A4B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B46FB53-BEB3-428D-BECA-B92F7041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8F6F599-99D2-46B9-B8F1-3F7F9AF2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D3F47B2-DE89-46BE-ACB0-92523F3D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94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1DFCC8-369B-4D59-B203-8B60C07C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A88259-CDFD-4A05-B153-4CCE8255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6E1A5D-ADBF-41C1-A700-030F167B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C69939-FCF3-4D54-B3B7-61207921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33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B911439-0D57-4B12-89AF-EE91B3EF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941A4C5-7863-49EA-A6CF-DF2F7645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EFF949-1564-42C7-896A-31801932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75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5BC9D4-000A-4CD4-AEED-E615A63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82FABB-3710-4530-8C3F-BEF85AC66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E4DEFC9-741E-435E-9AAB-1DF149FC9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ADB358-EC7F-4A7F-B06C-43A23679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673BB2-7C62-447E-AED0-70D32A62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E7DF77B-5720-4581-B8F5-9504806C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79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43CF2C-225A-4414-A24A-CC4B1225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AE70DB6-47D5-4D6D-B28E-2181A207F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7BB78A-D5D5-46C0-A375-AEC9F950F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B66A867-AAAC-4107-9995-CF40A0DC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85BA51F-430B-4882-93C0-918826B0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0C97B0-881B-4B58-943B-0BEDECA3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34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6BC1373-6CB0-4D22-A7C8-4096ADD3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FF526-58E7-4B13-B0FA-69FDEE3DF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99D4CF-DECE-4DB3-A7A0-9A8B16C64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5591-B93F-4D6E-87FD-7868486BC334}" type="datetimeFigureOut">
              <a:rPr kumimoji="1" lang="ja-JP" altLang="en-US" smtClean="0"/>
              <a:t>2020/12/8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38D216-71FB-4A78-8BF3-704C1B5F0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C9560E-55A3-4E21-A91A-F3C84B5BE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DB4E-DBFE-4CE3-9644-D14C19B5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746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A6DB9-5AD5-495F-A62E-F58308A2C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坂を上る</a:t>
            </a:r>
          </a:p>
        </p:txBody>
      </p:sp>
    </p:spTree>
    <p:extLst>
      <p:ext uri="{BB962C8B-B14F-4D97-AF65-F5344CB8AC3E}">
        <p14:creationId xmlns:p14="http://schemas.microsoft.com/office/powerpoint/2010/main" val="116454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49for桑高">
            <a:extLst>
              <a:ext uri="{FF2B5EF4-FFF2-40B4-BE49-F238E27FC236}">
                <a16:creationId xmlns:a16="http://schemas.microsoft.com/office/drawing/2014/main" id="{45AC1765-71D0-413E-B6A1-5360EFB9A7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5F64CA-5D93-46E0-B4E1-3027205245C8}"/>
              </a:ext>
            </a:extLst>
          </p:cNvPr>
          <p:cNvSpPr txBox="1"/>
          <p:nvPr/>
        </p:nvSpPr>
        <p:spPr>
          <a:xfrm>
            <a:off x="10827000" y="360000"/>
            <a:ext cx="1292662" cy="598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走井山公園から北を見ています。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平らです。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この道の向こうに桑名高校があります。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9EF5CD18-D75B-471D-B9BB-12AAC2BF4C5D}"/>
              </a:ext>
            </a:extLst>
          </p:cNvPr>
          <p:cNvSpPr/>
          <p:nvPr/>
        </p:nvSpPr>
        <p:spPr>
          <a:xfrm>
            <a:off x="5445304" y="2833301"/>
            <a:ext cx="318498" cy="5650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95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59西へ">
            <a:extLst>
              <a:ext uri="{FF2B5EF4-FFF2-40B4-BE49-F238E27FC236}">
                <a16:creationId xmlns:a16="http://schemas.microsoft.com/office/drawing/2014/main" id="{33107448-80E6-4226-9A47-F6AB8E453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EB7507-901C-4340-AA0F-EEB8A1B43324}"/>
              </a:ext>
            </a:extLst>
          </p:cNvPr>
          <p:cNvSpPr txBox="1"/>
          <p:nvPr/>
        </p:nvSpPr>
        <p:spPr>
          <a:xfrm>
            <a:off x="10827000" y="360000"/>
            <a:ext cx="1292662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桑名高校北側の道路です。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西向かって上り坂です。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上っていきます</a:t>
            </a:r>
          </a:p>
        </p:txBody>
      </p:sp>
    </p:spTree>
    <p:extLst>
      <p:ext uri="{BB962C8B-B14F-4D97-AF65-F5344CB8AC3E}">
        <p14:creationId xmlns:p14="http://schemas.microsoft.com/office/powerpoint/2010/main" val="29373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61モンテッソーリ">
            <a:extLst>
              <a:ext uri="{FF2B5EF4-FFF2-40B4-BE49-F238E27FC236}">
                <a16:creationId xmlns:a16="http://schemas.microsoft.com/office/drawing/2014/main" id="{CD872CF3-44BC-4030-A638-5FD6D3F297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017767-8177-464E-A918-5AFB2C232BFA}"/>
              </a:ext>
            </a:extLst>
          </p:cNvPr>
          <p:cNvSpPr txBox="1"/>
          <p:nvPr/>
        </p:nvSpPr>
        <p:spPr>
          <a:xfrm>
            <a:off x="11565664" y="360000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幼稚園に着きました。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64公園">
            <a:extLst>
              <a:ext uri="{FF2B5EF4-FFF2-40B4-BE49-F238E27FC236}">
                <a16:creationId xmlns:a16="http://schemas.microsoft.com/office/drawing/2014/main" id="{FBF88E6C-8C6D-41BC-AEC8-0D3D70820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A33FD0-EB66-4FDE-86F6-F3CBEF390D5D}"/>
              </a:ext>
            </a:extLst>
          </p:cNvPr>
          <p:cNvSpPr txBox="1"/>
          <p:nvPr/>
        </p:nvSpPr>
        <p:spPr>
          <a:xfrm>
            <a:off x="11196332" y="360000"/>
            <a:ext cx="923330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となりに公園が</a:t>
            </a:r>
            <a:r>
              <a:rPr lang="ja-JP" altLang="en-US" sz="2400" b="1" dirty="0">
                <a:solidFill>
                  <a:srgbClr val="FFFF00"/>
                </a:solidFill>
              </a:rPr>
              <a:t>ありました。</a:t>
            </a:r>
            <a:endParaRPr lang="en-US" altLang="ja-JP" sz="2400" b="1" dirty="0">
              <a:solidFill>
                <a:srgbClr val="FFFF00"/>
              </a:solidFill>
            </a:endParaRPr>
          </a:p>
          <a:p>
            <a:r>
              <a:rPr lang="ja-JP" altLang="en-US" sz="2400" b="1" dirty="0">
                <a:solidFill>
                  <a:srgbClr val="FFFF00"/>
                </a:solidFill>
              </a:rPr>
              <a:t>このあたりは平らです。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2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67景色1">
            <a:extLst>
              <a:ext uri="{FF2B5EF4-FFF2-40B4-BE49-F238E27FC236}">
                <a16:creationId xmlns:a16="http://schemas.microsoft.com/office/drawing/2014/main" id="{77F70B81-6D5B-4209-A57A-DE3B499EE5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D9A051-83B8-44CD-B589-E03F722FB670}"/>
              </a:ext>
            </a:extLst>
          </p:cNvPr>
          <p:cNvSpPr txBox="1"/>
          <p:nvPr/>
        </p:nvSpPr>
        <p:spPr>
          <a:xfrm>
            <a:off x="11288262" y="318904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公園からの眺めです。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70景色2">
            <a:extLst>
              <a:ext uri="{FF2B5EF4-FFF2-40B4-BE49-F238E27FC236}">
                <a16:creationId xmlns:a16="http://schemas.microsoft.com/office/drawing/2014/main" id="{FEFC5DED-CEE2-4FE9-8467-0DE09C49F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E3ECBA-CF09-4969-A78A-761A1DDDD1DE}"/>
              </a:ext>
            </a:extLst>
          </p:cNvPr>
          <p:cNvSpPr txBox="1"/>
          <p:nvPr/>
        </p:nvSpPr>
        <p:spPr>
          <a:xfrm>
            <a:off x="11196332" y="360000"/>
            <a:ext cx="923330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走井山公園より高いところから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見ていることが分かります</a:t>
            </a:r>
          </a:p>
        </p:txBody>
      </p:sp>
    </p:spTree>
    <p:extLst>
      <p:ext uri="{BB962C8B-B14F-4D97-AF65-F5344CB8AC3E}">
        <p14:creationId xmlns:p14="http://schemas.microsoft.com/office/powerpoint/2010/main" val="31713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600_1配水場へ上る632">
            <a:extLst>
              <a:ext uri="{FF2B5EF4-FFF2-40B4-BE49-F238E27FC236}">
                <a16:creationId xmlns:a16="http://schemas.microsoft.com/office/drawing/2014/main" id="{0912E45E-EA39-4DF4-8630-51E9058D4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8E216B-AAA9-4F52-83D1-BF56299DA3A8}"/>
              </a:ext>
            </a:extLst>
          </p:cNvPr>
          <p:cNvSpPr txBox="1"/>
          <p:nvPr/>
        </p:nvSpPr>
        <p:spPr>
          <a:xfrm>
            <a:off x="10918930" y="318904"/>
            <a:ext cx="923330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近くに上り坂がありました。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登ります。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600_2配水場609">
            <a:extLst>
              <a:ext uri="{FF2B5EF4-FFF2-40B4-BE49-F238E27FC236}">
                <a16:creationId xmlns:a16="http://schemas.microsoft.com/office/drawing/2014/main" id="{ABE1405B-EC5A-4A2B-AE9F-3522EF65B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91BBB9-0BB6-4049-A2D9-AECDFCE07B77}"/>
              </a:ext>
            </a:extLst>
          </p:cNvPr>
          <p:cNvSpPr txBox="1"/>
          <p:nvPr/>
        </p:nvSpPr>
        <p:spPr>
          <a:xfrm>
            <a:off x="11288262" y="318904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西方配水場に着きました。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626景色">
            <a:extLst>
              <a:ext uri="{FF2B5EF4-FFF2-40B4-BE49-F238E27FC236}">
                <a16:creationId xmlns:a16="http://schemas.microsoft.com/office/drawing/2014/main" id="{739A4953-2906-49C4-A45B-C473917D2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709275-D3CC-4DAF-9F28-4EC64C725923}"/>
              </a:ext>
            </a:extLst>
          </p:cNvPr>
          <p:cNvSpPr txBox="1"/>
          <p:nvPr/>
        </p:nvSpPr>
        <p:spPr>
          <a:xfrm>
            <a:off x="10549598" y="318904"/>
            <a:ext cx="1292662" cy="44894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西方配水場からの眺めです。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先程の公園より高いところから眺めていることが分かります。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700_1電波塔へ598">
            <a:extLst>
              <a:ext uri="{FF2B5EF4-FFF2-40B4-BE49-F238E27FC236}">
                <a16:creationId xmlns:a16="http://schemas.microsoft.com/office/drawing/2014/main" id="{CEA5A434-D7F2-4FDA-B95F-156A0B8FB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1920" y="1152000"/>
            <a:ext cx="6864420" cy="45762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CC6887-A2D8-4E02-A746-5048866894F4}"/>
              </a:ext>
            </a:extLst>
          </p:cNvPr>
          <p:cNvSpPr txBox="1"/>
          <p:nvPr/>
        </p:nvSpPr>
        <p:spPr>
          <a:xfrm>
            <a:off x="8936017" y="791515"/>
            <a:ext cx="923330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近くを歩いてみました。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この辺りは平らです。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20馬道駅">
            <a:extLst>
              <a:ext uri="{FF2B5EF4-FFF2-40B4-BE49-F238E27FC236}">
                <a16:creationId xmlns:a16="http://schemas.microsoft.com/office/drawing/2014/main" id="{E1135AB7-8558-472E-A270-61F6B39E8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E2C11B-E2F6-4515-A8BA-B26D3A83CDC6}"/>
              </a:ext>
            </a:extLst>
          </p:cNvPr>
          <p:cNvSpPr txBox="1"/>
          <p:nvPr/>
        </p:nvSpPr>
        <p:spPr>
          <a:xfrm>
            <a:off x="11160000" y="360000"/>
            <a:ext cx="553998" cy="25578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馬道駅です。</a:t>
            </a:r>
          </a:p>
        </p:txBody>
      </p:sp>
    </p:spTree>
    <p:extLst>
      <p:ext uri="{BB962C8B-B14F-4D97-AF65-F5344CB8AC3E}">
        <p14:creationId xmlns:p14="http://schemas.microsoft.com/office/powerpoint/2010/main" val="186339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700_2電波塔595">
            <a:extLst>
              <a:ext uri="{FF2B5EF4-FFF2-40B4-BE49-F238E27FC236}">
                <a16:creationId xmlns:a16="http://schemas.microsoft.com/office/drawing/2014/main" id="{7C33A7F3-547D-4E2E-B080-98C8B2D733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AADDF9-DE6C-4282-B047-03F45340D42C}"/>
              </a:ext>
            </a:extLst>
          </p:cNvPr>
          <p:cNvSpPr txBox="1"/>
          <p:nvPr/>
        </p:nvSpPr>
        <p:spPr>
          <a:xfrm>
            <a:off x="10939477" y="647677"/>
            <a:ext cx="923330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桑名市西無線局（電波塔）を見つけました。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700_3電波塔634">
            <a:extLst>
              <a:ext uri="{FF2B5EF4-FFF2-40B4-BE49-F238E27FC236}">
                <a16:creationId xmlns:a16="http://schemas.microsoft.com/office/drawing/2014/main" id="{508C6000-DC5E-4537-AE6E-E9EFC67EF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B0D643-988E-4F0A-B7C6-9E87FCFCAF6F}"/>
              </a:ext>
            </a:extLst>
          </p:cNvPr>
          <p:cNvSpPr txBox="1"/>
          <p:nvPr/>
        </p:nvSpPr>
        <p:spPr>
          <a:xfrm>
            <a:off x="10939477" y="647677"/>
            <a:ext cx="923330" cy="58455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桑名高校北側の道路を西に進んだところから撮った写真です。電波塔が見えます。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3D97B816-8829-41DE-A8F9-1D9C845398EC}"/>
              </a:ext>
            </a:extLst>
          </p:cNvPr>
          <p:cNvSpPr/>
          <p:nvPr/>
        </p:nvSpPr>
        <p:spPr>
          <a:xfrm rot="2947922">
            <a:off x="6801493" y="1356188"/>
            <a:ext cx="318498" cy="5650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336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A6DB9-5AD5-495F-A62E-F58308A2C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おわり</a:t>
            </a:r>
          </a:p>
        </p:txBody>
      </p:sp>
    </p:spTree>
    <p:extLst>
      <p:ext uri="{BB962C8B-B14F-4D97-AF65-F5344CB8AC3E}">
        <p14:creationId xmlns:p14="http://schemas.microsoft.com/office/powerpoint/2010/main" val="45304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23踏切">
            <a:extLst>
              <a:ext uri="{FF2B5EF4-FFF2-40B4-BE49-F238E27FC236}">
                <a16:creationId xmlns:a16="http://schemas.microsoft.com/office/drawing/2014/main" id="{79AA2AFE-C379-4513-A7D7-F4E82B3E6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8A8A9D-E08E-48E4-BF07-FB5767787970}"/>
              </a:ext>
            </a:extLst>
          </p:cNvPr>
          <p:cNvSpPr txBox="1"/>
          <p:nvPr/>
        </p:nvSpPr>
        <p:spPr>
          <a:xfrm>
            <a:off x="11160000" y="360000"/>
            <a:ext cx="553998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馬道駅西側の踏切です。</a:t>
            </a:r>
          </a:p>
        </p:txBody>
      </p:sp>
    </p:spTree>
    <p:extLst>
      <p:ext uri="{BB962C8B-B14F-4D97-AF65-F5344CB8AC3E}">
        <p14:creationId xmlns:p14="http://schemas.microsoft.com/office/powerpoint/2010/main" val="177318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30階段">
            <a:extLst>
              <a:ext uri="{FF2B5EF4-FFF2-40B4-BE49-F238E27FC236}">
                <a16:creationId xmlns:a16="http://schemas.microsoft.com/office/drawing/2014/main" id="{0E8081CE-2915-4AB6-855B-2A4F42561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CF4C82-31FB-4125-A02A-2C1A5DFA5F20}"/>
              </a:ext>
            </a:extLst>
          </p:cNvPr>
          <p:cNvSpPr txBox="1"/>
          <p:nvPr/>
        </p:nvSpPr>
        <p:spPr>
          <a:xfrm>
            <a:off x="10790668" y="360000"/>
            <a:ext cx="923330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踏切の北にある階段です。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階段を登ります</a:t>
            </a:r>
          </a:p>
        </p:txBody>
      </p:sp>
    </p:spTree>
    <p:extLst>
      <p:ext uri="{BB962C8B-B14F-4D97-AF65-F5344CB8AC3E}">
        <p14:creationId xmlns:p14="http://schemas.microsoft.com/office/powerpoint/2010/main" val="39658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32階段2">
            <a:extLst>
              <a:ext uri="{FF2B5EF4-FFF2-40B4-BE49-F238E27FC236}">
                <a16:creationId xmlns:a16="http://schemas.microsoft.com/office/drawing/2014/main" id="{8D63834A-491D-4B28-AE9D-BF954780D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9CD52D-E76D-4B64-8277-263B532842AA}"/>
              </a:ext>
            </a:extLst>
          </p:cNvPr>
          <p:cNvSpPr txBox="1"/>
          <p:nvPr/>
        </p:nvSpPr>
        <p:spPr>
          <a:xfrm>
            <a:off x="11160000" y="360000"/>
            <a:ext cx="553998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階段を登ります</a:t>
            </a:r>
          </a:p>
        </p:txBody>
      </p:sp>
    </p:spTree>
    <p:extLst>
      <p:ext uri="{BB962C8B-B14F-4D97-AF65-F5344CB8AC3E}">
        <p14:creationId xmlns:p14="http://schemas.microsoft.com/office/powerpoint/2010/main" val="30955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539景色1">
            <a:extLst>
              <a:ext uri="{FF2B5EF4-FFF2-40B4-BE49-F238E27FC236}">
                <a16:creationId xmlns:a16="http://schemas.microsoft.com/office/drawing/2014/main" id="{1CBE6273-0B18-4B69-82EA-613A4534C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D2374F-47B8-464A-816F-129E891130DC}"/>
              </a:ext>
            </a:extLst>
          </p:cNvPr>
          <p:cNvSpPr txBox="1"/>
          <p:nvPr/>
        </p:nvSpPr>
        <p:spPr>
          <a:xfrm>
            <a:off x="10790668" y="360000"/>
            <a:ext cx="923330" cy="4194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階段を登り、振り返りました。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結構、高いです。</a:t>
            </a:r>
          </a:p>
        </p:txBody>
      </p:sp>
    </p:spTree>
    <p:extLst>
      <p:ext uri="{BB962C8B-B14F-4D97-AF65-F5344CB8AC3E}">
        <p14:creationId xmlns:p14="http://schemas.microsoft.com/office/powerpoint/2010/main" val="74028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D77B71A-FE0B-4EA4-84F5-27ED10701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A842A7-5527-4A2C-A5BA-A8C605F028C3}"/>
              </a:ext>
            </a:extLst>
          </p:cNvPr>
          <p:cNvSpPr txBox="1"/>
          <p:nvPr/>
        </p:nvSpPr>
        <p:spPr>
          <a:xfrm>
            <a:off x="11160000" y="360000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上は走井山公園になっています。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543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77C2BB-7704-4CC4-BF87-8B009755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0"/>
            <a:ext cx="10287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2335BA-7758-438E-8FCD-85ED0C688902}"/>
              </a:ext>
            </a:extLst>
          </p:cNvPr>
          <p:cNvSpPr txBox="1"/>
          <p:nvPr/>
        </p:nvSpPr>
        <p:spPr>
          <a:xfrm>
            <a:off x="11160000" y="360000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走井山公園からの眺めです。</a:t>
            </a:r>
          </a:p>
        </p:txBody>
      </p:sp>
    </p:spTree>
    <p:extLst>
      <p:ext uri="{BB962C8B-B14F-4D97-AF65-F5344CB8AC3E}">
        <p14:creationId xmlns:p14="http://schemas.microsoft.com/office/powerpoint/2010/main" val="39500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2036E12-B260-4438-9C75-C35A3F1FE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48" y="0"/>
            <a:ext cx="10283952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B4784C-BBCB-4FC3-99C9-23D1785007DC}"/>
              </a:ext>
            </a:extLst>
          </p:cNvPr>
          <p:cNvSpPr txBox="1"/>
          <p:nvPr/>
        </p:nvSpPr>
        <p:spPr>
          <a:xfrm>
            <a:off x="11160000" y="360000"/>
            <a:ext cx="553998" cy="48489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走井山公園近くからの眺めです。</a:t>
            </a:r>
          </a:p>
        </p:txBody>
      </p:sp>
    </p:spTree>
    <p:extLst>
      <p:ext uri="{BB962C8B-B14F-4D97-AF65-F5344CB8AC3E}">
        <p14:creationId xmlns:p14="http://schemas.microsoft.com/office/powerpoint/2010/main" val="27599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522</Words>
  <Application>Microsoft Office PowerPoint</Application>
  <PresentationFormat>ワイド画面</PresentationFormat>
  <Paragraphs>84</Paragraphs>
  <Slides>22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坂を上る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おわり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坂を上る</dc:title>
  <dc:creator>真史</dc:creator>
  <cp:lastModifiedBy>真史</cp:lastModifiedBy>
  <cp:revision>9</cp:revision>
  <dcterms:created xsi:type="dcterms:W3CDTF">2020-11-02T04:09:04Z</dcterms:created>
  <dcterms:modified xsi:type="dcterms:W3CDTF">2020-12-08T01:14:29Z</dcterms:modified>
</cp:coreProperties>
</file>