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72" r:id="rId5"/>
    <p:sldId id="268" r:id="rId6"/>
    <p:sldId id="273" r:id="rId7"/>
    <p:sldId id="263" r:id="rId8"/>
    <p:sldId id="271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F5F75E-8A8E-48A1-99DD-DB165DA00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F238A4-79F7-4717-B4AC-184982C00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3A8800-A911-47E3-97C2-57CB7B12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EA0F6C-C468-4CD7-94A9-C939E726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71C606-5272-4348-98CB-C40ADF71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13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FFD6E-6392-4C36-9B81-4A5148ECA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5793BC-9C2D-4C88-8ED4-E9F0FD2FE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39B6D4-F14F-496E-A071-4F4C6820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3C6DD7-876F-4362-8695-EE9A86D8B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964AE1-85EF-4CB2-AE78-F0C6DBEF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72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EEEA66C-CC58-4BED-B34E-30F1C6749E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3D1A3F-6181-45CD-9EE1-C0F3E86A2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3268B5-EE9A-4F02-89FB-614A42C1A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4E6609-22A1-4A82-96B6-0B18F4C0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B11A03-6D15-45BB-94FD-D59C1479D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2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D7B206-935F-438F-93B4-E75D2A188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8D0496-BD8A-4212-B555-F8FDF5328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C90B59-49C5-4DFC-AF36-AF73C8C8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E5C060-6B8E-45C9-A07F-3DAA214E5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2625A7-30E3-4C43-978A-45CEAA82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09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DA5C-2940-40EA-AD5D-E0CC8C210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02C98A-11CD-4301-8738-692E28A1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DD592E-1B8E-468B-8BF8-9FBE871AD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04248F-B8BC-4689-9147-A755439F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65F63F-E545-45F6-960C-225FE9A6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94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96CDA9-70A2-4F0A-A931-51E07D39F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E21135-CF94-467A-BBA3-94128C7DA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CC2CBC-CB44-476F-A684-94F8F4B38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3F139A-FA25-4E62-957C-F64C6D1E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9FA834-E620-4459-BB76-BE831617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83A633-B6FE-4C10-A14E-D15FDF0CF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29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F9F061-7D4E-4CEF-B655-1E168AC18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559E9A-0943-4F77-9CA7-F8D190076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F748FC-D248-4314-8634-AB045C402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5EDC39-394C-4950-AE79-9B349B937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9957697-89F1-465D-9A6B-EECB455075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C7F07ED-41C5-4BFA-8B1E-76210BB3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70A0349-1EC8-43B9-B063-AC392EEF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539B12-502A-404D-8003-3A4699864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77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9EF512-65ED-46AC-BFF7-2BB1529A3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5AEDD5-3AE3-4978-9A9F-467587762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68D4504-CB30-45E9-BAD6-88D660B4D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11FDE4-F6F8-4803-A965-C8624F3C0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28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7D002EA-4FE3-476E-8CB3-D840CCE58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F4F27B6-3E42-4D80-8C24-374DC223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2ABCF3-B613-457D-9431-2F7227370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1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462FC0-7C60-4087-A6AB-AFFABBAF0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42E582-90BE-47A3-9C68-CA51A15D6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76C20A1-2CD4-40BA-BFD2-2F3038605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34183D-00BD-42E6-BE74-6622150C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275AC5-081E-4804-83A1-B415067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614E17-B9A2-4533-BA29-BAC75CC7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0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F58428-03E4-405C-B57A-DA69D0A66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DFCDE1E-6492-48C9-A0AB-DDF0CC46B7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63AB92-2BBF-428F-AA51-69E7F210D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6525AF-D047-4C26-96DA-2DB627444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21EB7E-EF00-4874-95F9-EF9F7D41B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0DB7D3-705F-4618-8ECB-28F572A7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44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04B09E4-064A-4E93-A10F-E7F7325F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BFACC1-EEE7-47DB-A5EC-9EBAAA4DB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1417CE-4885-42DD-A2B3-500C5530C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D88AD-4142-45B6-81F3-174FF86BEA36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892847-DF30-4B98-A297-C4798F921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F4CA6-4E5B-433F-BE93-66DB1D8DB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12CA-6746-43ED-B42F-9B7BC4DDA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6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1.png"/><Relationship Id="rId5" Type="http://schemas.openxmlformats.org/officeDocument/2006/relationships/image" Target="../media/image2.png"/><Relationship Id="rId10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919BDE-6430-4BE5-919D-C8597E6F0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5012"/>
          </a:xfrm>
        </p:spPr>
        <p:txBody>
          <a:bodyPr>
            <a:norm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ラウーが飛び出して見える理由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08707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919BDE-6430-4BE5-919D-C8597E6F0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306637"/>
          </a:xfrm>
        </p:spPr>
        <p:txBody>
          <a:bodyPr>
            <a:norm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ラウーが飛び出して見える理由を</a:t>
            </a:r>
            <a:br>
              <a:rPr lang="en-US" altLang="ja-JP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</a:br>
            <a:br>
              <a:rPr lang="en-US" altLang="ja-JP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</a:b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説明します。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96464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E02CF5D-4B43-439C-B8D8-E687C68A2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159" y="748354"/>
            <a:ext cx="5632739" cy="187969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16AECC5-7880-4653-AAFA-35F17C5F4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77" y="4346622"/>
            <a:ext cx="5626389" cy="119386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AD0A261-5BB8-48DB-A6BA-4023E7C96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0623" y="4535283"/>
            <a:ext cx="1701887" cy="8255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C777005-FB6E-49B3-BD38-F503A37E28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3785" y="4535283"/>
            <a:ext cx="1701887" cy="82554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86DB8A5E-6A0F-4584-8404-108C9E4748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9340" y="2322717"/>
            <a:ext cx="102225" cy="272599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ADECD21-6E56-47F8-93BC-7F38D45E76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5905" y="2319720"/>
            <a:ext cx="1603127" cy="266443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D683217-01C6-4619-9054-39455F3867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0623" y="5876672"/>
            <a:ext cx="1378021" cy="533427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6375172-A6E1-4B8C-8064-9BCB9364DF57}"/>
              </a:ext>
            </a:extLst>
          </p:cNvPr>
          <p:cNvSpPr txBox="1"/>
          <p:nvPr/>
        </p:nvSpPr>
        <p:spPr>
          <a:xfrm>
            <a:off x="5764848" y="6217977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右目</a:t>
            </a:r>
            <a:endParaRPr lang="ja-JP" altLang="en-US" dirty="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736B60B6-34B4-488E-93BE-97C27BABA5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5830" y="3110160"/>
            <a:ext cx="445047" cy="432854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06EFAEB-6484-429C-B3AC-D8FC73F23AB3}"/>
              </a:ext>
            </a:extLst>
          </p:cNvPr>
          <p:cNvSpPr txBox="1"/>
          <p:nvPr/>
        </p:nvSpPr>
        <p:spPr>
          <a:xfrm>
            <a:off x="7265121" y="57638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まず、右目だけで見ます。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A3B2735-D94A-484F-9DEC-F788DA309608}"/>
              </a:ext>
            </a:extLst>
          </p:cNvPr>
          <p:cNvSpPr txBox="1"/>
          <p:nvPr/>
        </p:nvSpPr>
        <p:spPr>
          <a:xfrm>
            <a:off x="7655646" y="1212328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赤いセロファンを通して</a:t>
            </a:r>
            <a:endParaRPr lang="en-US" altLang="ja-JP" sz="2400" dirty="0"/>
          </a:p>
          <a:p>
            <a:r>
              <a:rPr lang="ja-JP" altLang="en-US" sz="2400" dirty="0"/>
              <a:t>見ているので、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A194B88-6065-4CEA-86D2-9E7CE17E9D87}"/>
              </a:ext>
            </a:extLst>
          </p:cNvPr>
          <p:cNvSpPr txBox="1"/>
          <p:nvPr/>
        </p:nvSpPr>
        <p:spPr>
          <a:xfrm>
            <a:off x="7731846" y="256502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赤いラウーは見えません。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5D21ADF-BDC2-46FF-A8CC-E33B75C131F5}"/>
              </a:ext>
            </a:extLst>
          </p:cNvPr>
          <p:cNvSpPr txBox="1"/>
          <p:nvPr/>
        </p:nvSpPr>
        <p:spPr>
          <a:xfrm>
            <a:off x="7731846" y="329084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青いラウーは見えます。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DF827BC9-46DF-4F1F-8998-DD6484C52C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43470" y="5856382"/>
            <a:ext cx="1402202" cy="457240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F7414AC-1B6D-41ED-8AA8-E44ECCCC25C3}"/>
              </a:ext>
            </a:extLst>
          </p:cNvPr>
          <p:cNvSpPr txBox="1"/>
          <p:nvPr/>
        </p:nvSpPr>
        <p:spPr>
          <a:xfrm>
            <a:off x="1277131" y="890333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ラウー</a:t>
            </a:r>
            <a:endParaRPr lang="ja-JP" altLang="en-US" dirty="0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7C866098-4E7E-4851-A673-C8F95048B2F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60000" y="1329611"/>
            <a:ext cx="1143059" cy="65408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4D928042-E8FA-4C12-8EE2-672E92508F1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80000" y="1329611"/>
            <a:ext cx="1136708" cy="66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87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E02CF5D-4B43-439C-B8D8-E687C68A2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159" y="748354"/>
            <a:ext cx="5632739" cy="187969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16AECC5-7880-4653-AAFA-35F17C5F4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77" y="4346622"/>
            <a:ext cx="5626389" cy="119386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AD0A261-5BB8-48DB-A6BA-4023E7C96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0623" y="4535283"/>
            <a:ext cx="1701887" cy="8255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C777005-FB6E-49B3-BD38-F503A37E28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3785" y="4535283"/>
            <a:ext cx="1701887" cy="82554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ADECD21-6E56-47F8-93BC-7F38D45E76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45905" y="2319720"/>
            <a:ext cx="1603127" cy="266443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D683217-01C6-4619-9054-39455F3867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30623" y="5876672"/>
            <a:ext cx="1378021" cy="533427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6375172-A6E1-4B8C-8064-9BCB9364DF57}"/>
              </a:ext>
            </a:extLst>
          </p:cNvPr>
          <p:cNvSpPr txBox="1"/>
          <p:nvPr/>
        </p:nvSpPr>
        <p:spPr>
          <a:xfrm>
            <a:off x="5764848" y="6217977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右目</a:t>
            </a:r>
            <a:endParaRPr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06EFAEB-6484-429C-B3AC-D8FC73F23AB3}"/>
              </a:ext>
            </a:extLst>
          </p:cNvPr>
          <p:cNvSpPr txBox="1"/>
          <p:nvPr/>
        </p:nvSpPr>
        <p:spPr>
          <a:xfrm>
            <a:off x="7265121" y="57638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まず、右目だけで見ます。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A3B2735-D94A-484F-9DEC-F788DA309608}"/>
              </a:ext>
            </a:extLst>
          </p:cNvPr>
          <p:cNvSpPr txBox="1"/>
          <p:nvPr/>
        </p:nvSpPr>
        <p:spPr>
          <a:xfrm>
            <a:off x="7655646" y="1212328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赤いセロファンを通して</a:t>
            </a:r>
            <a:endParaRPr lang="en-US" altLang="ja-JP" sz="2400" dirty="0"/>
          </a:p>
          <a:p>
            <a:r>
              <a:rPr lang="ja-JP" altLang="en-US" sz="2400" dirty="0"/>
              <a:t>見ているので、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A194B88-6065-4CEA-86D2-9E7CE17E9D87}"/>
              </a:ext>
            </a:extLst>
          </p:cNvPr>
          <p:cNvSpPr txBox="1"/>
          <p:nvPr/>
        </p:nvSpPr>
        <p:spPr>
          <a:xfrm>
            <a:off x="7731846" y="256502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赤いラウーは見えません。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5D21ADF-BDC2-46FF-A8CC-E33B75C131F5}"/>
              </a:ext>
            </a:extLst>
          </p:cNvPr>
          <p:cNvSpPr txBox="1"/>
          <p:nvPr/>
        </p:nvSpPr>
        <p:spPr>
          <a:xfrm>
            <a:off x="7731846" y="329084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青いラウーは見えます。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DF827BC9-46DF-4F1F-8998-DD6484C52C4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3470" y="5856382"/>
            <a:ext cx="1402202" cy="45724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B56160A-DD1C-4780-B2CC-F43992621E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60000" y="1329611"/>
            <a:ext cx="1143059" cy="65408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9FCCCE54-7F76-4803-A3C6-2D0CA1ABD9B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80000" y="1329611"/>
            <a:ext cx="1136708" cy="660434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F291BF5-C5A4-4425-82A0-AF985FE87094}"/>
              </a:ext>
            </a:extLst>
          </p:cNvPr>
          <p:cNvSpPr txBox="1"/>
          <p:nvPr/>
        </p:nvSpPr>
        <p:spPr>
          <a:xfrm>
            <a:off x="1277131" y="890333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ラウー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2247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E02CF5D-4B43-439C-B8D8-E687C68A2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159" y="748354"/>
            <a:ext cx="5632739" cy="187969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16AECC5-7880-4653-AAFA-35F17C5F4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77" y="4346622"/>
            <a:ext cx="5626389" cy="119386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AD0A261-5BB8-48DB-A6BA-4023E7C96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0623" y="4535283"/>
            <a:ext cx="1701887" cy="8255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C777005-FB6E-49B3-BD38-F503A37E28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3785" y="4535283"/>
            <a:ext cx="1701887" cy="82554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3136F42-69CB-4721-A6A4-4C82021A73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2731529" y="2322717"/>
            <a:ext cx="100826" cy="268869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E536516-C88E-4562-B7E1-E260541BDE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6899" y="2322717"/>
            <a:ext cx="1590211" cy="264296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B3933E8-E2F4-4F18-9A98-781AF99CB5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42376" y="3206026"/>
            <a:ext cx="444523" cy="43817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D17EDF2-A89D-43EA-A882-B4AC104D70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67651" y="5876673"/>
            <a:ext cx="1378021" cy="533427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597276-2058-4F9D-880F-E89192A489D3}"/>
              </a:ext>
            </a:extLst>
          </p:cNvPr>
          <p:cNvSpPr txBox="1"/>
          <p:nvPr/>
        </p:nvSpPr>
        <p:spPr>
          <a:xfrm>
            <a:off x="3303059" y="6273440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左目</a:t>
            </a:r>
            <a:endParaRPr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A8D2B61-EBEF-4474-AD5C-B7F6CE20F855}"/>
              </a:ext>
            </a:extLst>
          </p:cNvPr>
          <p:cNvSpPr txBox="1"/>
          <p:nvPr/>
        </p:nvSpPr>
        <p:spPr>
          <a:xfrm>
            <a:off x="7200000" y="54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次に、左目だけで見ます。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A0CD7AB-6CFC-4060-B6D8-DC067D7E46AB}"/>
              </a:ext>
            </a:extLst>
          </p:cNvPr>
          <p:cNvSpPr txBox="1"/>
          <p:nvPr/>
        </p:nvSpPr>
        <p:spPr>
          <a:xfrm>
            <a:off x="7560000" y="1080000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青いセロファンを通して</a:t>
            </a:r>
            <a:endParaRPr lang="en-US" altLang="ja-JP" sz="2400" dirty="0"/>
          </a:p>
          <a:p>
            <a:r>
              <a:rPr lang="ja-JP" altLang="en-US" sz="2400" dirty="0"/>
              <a:t>見ているので、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C2AEDE-D9C9-46F1-8E9D-CA9D4CC770E1}"/>
              </a:ext>
            </a:extLst>
          </p:cNvPr>
          <p:cNvSpPr txBox="1"/>
          <p:nvPr/>
        </p:nvSpPr>
        <p:spPr>
          <a:xfrm>
            <a:off x="7560000" y="252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青いラウーは見えません。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504E8F0-A374-4574-9A29-D19B91DCD131}"/>
              </a:ext>
            </a:extLst>
          </p:cNvPr>
          <p:cNvSpPr txBox="1"/>
          <p:nvPr/>
        </p:nvSpPr>
        <p:spPr>
          <a:xfrm>
            <a:off x="7560000" y="324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赤いラウーは見えます。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4DE2F0A-D37D-4363-8F6B-6F69A2249B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99200" y="5914800"/>
            <a:ext cx="1397072" cy="457223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1FB33FA-E5DC-4419-905C-E2F0F5DA6F8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60000" y="1329611"/>
            <a:ext cx="1143059" cy="65408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0E2C84E-C978-4C64-9722-4C6A5ED543A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80000" y="1329611"/>
            <a:ext cx="1136708" cy="660434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E060214-F800-4EF9-8DFE-86EF995CB30E}"/>
              </a:ext>
            </a:extLst>
          </p:cNvPr>
          <p:cNvSpPr txBox="1"/>
          <p:nvPr/>
        </p:nvSpPr>
        <p:spPr>
          <a:xfrm>
            <a:off x="1277131" y="890333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ラウー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816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E02CF5D-4B43-439C-B8D8-E687C68A2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159" y="748354"/>
            <a:ext cx="5632739" cy="187969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16AECC5-7880-4653-AAFA-35F17C5F4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77" y="4346622"/>
            <a:ext cx="5626389" cy="119386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AD0A261-5BB8-48DB-A6BA-4023E7C96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0623" y="4535283"/>
            <a:ext cx="1701887" cy="8255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C777005-FB6E-49B3-BD38-F503A37E28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3785" y="4535283"/>
            <a:ext cx="1701887" cy="82554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E536516-C88E-4562-B7E1-E260541BDE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6899" y="2322717"/>
            <a:ext cx="1590211" cy="264296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D17EDF2-A89D-43EA-A882-B4AC104D70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67651" y="5876673"/>
            <a:ext cx="1378021" cy="533427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597276-2058-4F9D-880F-E89192A489D3}"/>
              </a:ext>
            </a:extLst>
          </p:cNvPr>
          <p:cNvSpPr txBox="1"/>
          <p:nvPr/>
        </p:nvSpPr>
        <p:spPr>
          <a:xfrm>
            <a:off x="3303059" y="6273440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左目</a:t>
            </a:r>
            <a:endParaRPr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A8D2B61-EBEF-4474-AD5C-B7F6CE20F855}"/>
              </a:ext>
            </a:extLst>
          </p:cNvPr>
          <p:cNvSpPr txBox="1"/>
          <p:nvPr/>
        </p:nvSpPr>
        <p:spPr>
          <a:xfrm>
            <a:off x="7200000" y="54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次に、左目だけで見ます。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A0CD7AB-6CFC-4060-B6D8-DC067D7E46AB}"/>
              </a:ext>
            </a:extLst>
          </p:cNvPr>
          <p:cNvSpPr txBox="1"/>
          <p:nvPr/>
        </p:nvSpPr>
        <p:spPr>
          <a:xfrm>
            <a:off x="7560000" y="1080000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青いセロファンを通して</a:t>
            </a:r>
            <a:endParaRPr lang="en-US" altLang="ja-JP" sz="2400" dirty="0"/>
          </a:p>
          <a:p>
            <a:r>
              <a:rPr lang="ja-JP" altLang="en-US" sz="2400" dirty="0"/>
              <a:t>見ているので、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C2AEDE-D9C9-46F1-8E9D-CA9D4CC770E1}"/>
              </a:ext>
            </a:extLst>
          </p:cNvPr>
          <p:cNvSpPr txBox="1"/>
          <p:nvPr/>
        </p:nvSpPr>
        <p:spPr>
          <a:xfrm>
            <a:off x="7560000" y="252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青いラウーは見えません。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504E8F0-A374-4574-9A29-D19B91DCD131}"/>
              </a:ext>
            </a:extLst>
          </p:cNvPr>
          <p:cNvSpPr txBox="1"/>
          <p:nvPr/>
        </p:nvSpPr>
        <p:spPr>
          <a:xfrm>
            <a:off x="7560000" y="324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赤いラウーは見えます。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4DE2F0A-D37D-4363-8F6B-6F69A2249B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9200" y="5914800"/>
            <a:ext cx="1397072" cy="457223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CD27B00-A2EF-4C46-8658-7969610A5D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60000" y="1329611"/>
            <a:ext cx="1143059" cy="65408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98FC13DA-2D22-401F-9144-35E4E0D5994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80000" y="1329611"/>
            <a:ext cx="1136708" cy="660434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A72CA03-6CD4-4A1F-B8C4-0363F9AC74EE}"/>
              </a:ext>
            </a:extLst>
          </p:cNvPr>
          <p:cNvSpPr txBox="1"/>
          <p:nvPr/>
        </p:nvSpPr>
        <p:spPr>
          <a:xfrm>
            <a:off x="1277131" y="890333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ラウー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818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>
            <a:extLst>
              <a:ext uri="{FF2B5EF4-FFF2-40B4-BE49-F238E27FC236}">
                <a16:creationId xmlns:a16="http://schemas.microsoft.com/office/drawing/2014/main" id="{65CEF256-DB99-4CE3-B90E-C65F2AA4F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899" y="2322717"/>
            <a:ext cx="1590211" cy="2642964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B4DA2EC-7E09-464C-B69F-EEA85CDEB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5905" y="2319720"/>
            <a:ext cx="1603127" cy="266443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E02CF5D-4B43-439C-B8D8-E687C68A23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5159" y="748354"/>
            <a:ext cx="5632739" cy="187969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16AECC5-7880-4653-AAFA-35F17C5F4B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977" y="4346622"/>
            <a:ext cx="5626389" cy="119386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AD0A261-5BB8-48DB-A6BA-4023E7C967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0623" y="4535283"/>
            <a:ext cx="1701887" cy="8255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C777005-FB6E-49B3-BD38-F503A37E28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43785" y="4535283"/>
            <a:ext cx="1701887" cy="825542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D683217-01C6-4619-9054-39455F3867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0623" y="5876672"/>
            <a:ext cx="1378021" cy="533427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D17EDF2-A89D-43EA-A882-B4AC104D70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67651" y="5876673"/>
            <a:ext cx="1378021" cy="533427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6375172-A6E1-4B8C-8064-9BCB9364DF57}"/>
              </a:ext>
            </a:extLst>
          </p:cNvPr>
          <p:cNvSpPr txBox="1"/>
          <p:nvPr/>
        </p:nvSpPr>
        <p:spPr>
          <a:xfrm>
            <a:off x="5764848" y="6217977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右目</a:t>
            </a:r>
            <a:endParaRPr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597276-2058-4F9D-880F-E89192A489D3}"/>
              </a:ext>
            </a:extLst>
          </p:cNvPr>
          <p:cNvSpPr txBox="1"/>
          <p:nvPr/>
        </p:nvSpPr>
        <p:spPr>
          <a:xfrm>
            <a:off x="3303059" y="6273440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左目</a:t>
            </a:r>
            <a:endParaRPr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4D846AE-A4F1-4063-AB1F-0CC9BFB6A671}"/>
              </a:ext>
            </a:extLst>
          </p:cNvPr>
          <p:cNvSpPr txBox="1"/>
          <p:nvPr/>
        </p:nvSpPr>
        <p:spPr>
          <a:xfrm>
            <a:off x="6693044" y="329031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両方の目で見ると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06F020B-324E-4B58-A7D7-86F04DC72EC3}"/>
              </a:ext>
            </a:extLst>
          </p:cNvPr>
          <p:cNvSpPr txBox="1"/>
          <p:nvPr/>
        </p:nvSpPr>
        <p:spPr>
          <a:xfrm>
            <a:off x="6909871" y="954085"/>
            <a:ext cx="50997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赤い線と青い線が重なったところに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ラウーが見えます。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6914F54-FCD1-42BB-8425-FD819832BD31}"/>
              </a:ext>
            </a:extLst>
          </p:cNvPr>
          <p:cNvSpPr txBox="1"/>
          <p:nvPr/>
        </p:nvSpPr>
        <p:spPr>
          <a:xfrm>
            <a:off x="6909871" y="3009383"/>
            <a:ext cx="50997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つまり、紙から浮いたところに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ラウーが見えます。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D004C2DC-9E62-4C37-9B01-DA1C2E3972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60000" y="1329611"/>
            <a:ext cx="1143059" cy="65408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BAB8F7F5-9E1C-4839-8CF0-7E538071979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80000" y="1329611"/>
            <a:ext cx="1136708" cy="66043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BEDA8053-B786-4776-BEAF-193CA3160F1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91483" y="3092078"/>
            <a:ext cx="1136708" cy="660434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1410125-3FDD-4A61-AF10-A2E044EFF327}"/>
              </a:ext>
            </a:extLst>
          </p:cNvPr>
          <p:cNvSpPr txBox="1"/>
          <p:nvPr/>
        </p:nvSpPr>
        <p:spPr>
          <a:xfrm>
            <a:off x="1277131" y="890333"/>
            <a:ext cx="8828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ラウー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289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919BDE-6430-4BE5-919D-C8597E6F0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5012"/>
          </a:xfrm>
        </p:spPr>
        <p:txBody>
          <a:bodyPr>
            <a:norm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AR丸ゴシック体E" panose="020F0909000000000000" pitchFamily="49" charset="-128"/>
              </a:rPr>
              <a:t>おわり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0774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160</Words>
  <Application>Microsoft Office PowerPoint</Application>
  <PresentationFormat>ワイド画面</PresentationFormat>
  <Paragraphs>41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Ｐ明朝</vt:lpstr>
      <vt:lpstr>游ゴシック</vt:lpstr>
      <vt:lpstr>游ゴシック Light</vt:lpstr>
      <vt:lpstr>Arial</vt:lpstr>
      <vt:lpstr>Office テーマ</vt:lpstr>
      <vt:lpstr>ラウーが飛び出して見える理由</vt:lpstr>
      <vt:lpstr>ラウーが飛び出して見える理由を  説明します。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おわり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ラウーが飛び出して見える理由</dc:title>
  <dc:creator>真史</dc:creator>
  <cp:lastModifiedBy>真史</cp:lastModifiedBy>
  <cp:revision>21</cp:revision>
  <dcterms:created xsi:type="dcterms:W3CDTF">2021-02-19T06:30:37Z</dcterms:created>
  <dcterms:modified xsi:type="dcterms:W3CDTF">2021-03-27T08:14:38Z</dcterms:modified>
</cp:coreProperties>
</file>