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DAF85-5D1D-401E-A14A-24AC9C4EA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A6232F-B5A7-43D6-919A-F2A4238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1CE5CA-661B-4B33-93F8-243D2A17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56BFB6-2DB3-45AB-83E1-1BD12EEA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9C9B7B-69FF-47B9-8A66-57B057C9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7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B67E0-E461-47A6-A2E1-7C2C1017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3E4812-31D3-435C-9627-C1C37179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ADD00-2B97-4876-A3ED-B55D6622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55D35-B954-45F1-A217-7563F5BD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0E008E-FEC2-4F98-850C-5C4EDA96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31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46265DF-BA79-4FBD-8473-3BAB46F67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041730-0362-4390-B211-D0774D907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CC5287-53FE-49A8-AB2D-CED23D9E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8B5173-A514-4525-B590-60CF8D7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CE44C5-88CA-4A79-A049-EF812699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15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F7DE5-6EC8-401C-BD7C-08CE755E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8D95BC-EFEC-466E-8B56-D4F035D52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F2EE43-403A-41C7-862D-4FE73F52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10E2AA-A3FC-4511-B297-AD074CE6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E4E018-326C-493D-82FE-7FFA36DD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81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2D303-54D6-4551-A43E-535C887E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6C6905-A969-4DE3-8FE1-877A12AE1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46BB52-E726-484D-ABB6-E764E4B5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437E75-6C88-45EB-B2AA-36D82A4A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DBB206-745D-4BEA-BF1C-36E042AD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60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CCBAB4-23F3-4A16-B660-5417E4EC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A7B8B7-7865-481E-963A-8F94C2E4B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2AB6FD-509B-4810-B914-0DDD9E1A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DE7BCF-0FCE-4833-8DA2-77E1B116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3BF51F-01D3-4549-BFD7-D1D1A3C5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3AFC6D-AC7E-4997-AD50-5953DDFD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9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37C3EF-3C25-4925-BA7A-B1D638EF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408B98-EBA7-40E1-87FC-CB6E4BA0F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5A1843-EB3A-44C1-9263-213C7F639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D5C438-8BCE-4132-BF97-9DDED92D2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A5CC22-593A-417D-AF80-C7DC99360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722E9A-B855-4A58-8C52-87279BBC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6995A2-D491-4EAD-BAE4-F8603BD2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A04C07A-59E7-43DB-8EF6-8D67AFBB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40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D2B95-02F3-4A2B-AC92-DE64710C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7F1668-A027-4294-97E6-F4A72BBE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2F1E1F-50ED-4804-AD82-ACD704DA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B076AB-425C-43CC-BACD-074A9301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90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3DBDD27-80D6-449F-A87E-93C936B9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73BEEA-6828-4CB4-9F2D-0B9692A2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5B7ADF-D23B-4DFA-8242-BA339121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9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B344D0-CBEA-49CF-94F9-5AB026ED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6E5130-11F6-4A2D-A105-B130F05D6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1D6614-54BC-4217-AB5F-728B09196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F08CAA-BB0A-4AC8-924A-0F637956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369F99-6D08-4BB1-85E0-7413177E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4D2458-06E8-4B19-86E0-A4E66733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05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1D619-F1F5-437E-A64F-18BC1AA1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9C4AAF6-DE03-466B-BE8B-1FB2228BA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ADF7DF-8F1D-4B96-B5DA-108860419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4B3685-E554-463C-9D25-044852C0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BC4D7B-2305-4E6F-B791-DB3FE98A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467B2E-C54A-4DEF-9588-352F050B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70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D6FCFB-A2D5-45A0-9CEE-CAD349D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7F5A1E-C4CC-438D-A0F4-D59C4D45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053FB7-C29A-4B0B-AB2C-485AAC3BB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D867-458A-440E-B3FF-19B1C3541CEC}" type="datetimeFigureOut">
              <a:rPr kumimoji="1" lang="ja-JP" altLang="en-US" smtClean="0"/>
              <a:t>2021/3/27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E1974E-AC5C-43A0-ACD4-4E5C99BA4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1E2519-332D-42F3-8890-605798064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05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ライオンの顔&#10;&#10;自動的に生成された説明">
            <a:extLst>
              <a:ext uri="{FF2B5EF4-FFF2-40B4-BE49-F238E27FC236}">
                <a16:creationId xmlns:a16="http://schemas.microsoft.com/office/drawing/2014/main" id="{632FD15D-D437-4C70-976A-0B0CCC1FA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14812" b="-2"/>
          <a:stretch/>
        </p:blipFill>
        <p:spPr>
          <a:xfrm>
            <a:off x="6347650" y="1122576"/>
            <a:ext cx="5190315" cy="5258925"/>
          </a:xfrm>
          <a:prstGeom prst="rect">
            <a:avLst/>
          </a:prstGeom>
        </p:spPr>
      </p:pic>
      <p:pic>
        <p:nvPicPr>
          <p:cNvPr id="7" name="図 6" descr="茶色の鹿&#10;&#10;自動的に生成された説明">
            <a:extLst>
              <a:ext uri="{FF2B5EF4-FFF2-40B4-BE49-F238E27FC236}">
                <a16:creationId xmlns:a16="http://schemas.microsoft.com/office/drawing/2014/main" id="{326CA772-31EF-447E-AFAF-E022E78FA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8107" b="-2"/>
          <a:stretch/>
        </p:blipFill>
        <p:spPr>
          <a:xfrm>
            <a:off x="654036" y="1128329"/>
            <a:ext cx="5190315" cy="52531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A3D740-3224-4A06-9D2C-2455E7B6CDED}"/>
              </a:ext>
            </a:extLst>
          </p:cNvPr>
          <p:cNvSpPr txBox="1"/>
          <p:nvPr/>
        </p:nvSpPr>
        <p:spPr>
          <a:xfrm>
            <a:off x="3099981" y="135942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草食動物と肉食動物</a:t>
            </a:r>
          </a:p>
        </p:txBody>
      </p:sp>
    </p:spTree>
    <p:extLst>
      <p:ext uri="{BB962C8B-B14F-4D97-AF65-F5344CB8AC3E}">
        <p14:creationId xmlns:p14="http://schemas.microsoft.com/office/powerpoint/2010/main" val="42070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C56C62-A57F-40D3-A313-71135B83107A}"/>
              </a:ext>
            </a:extLst>
          </p:cNvPr>
          <p:cNvSpPr txBox="1"/>
          <p:nvPr/>
        </p:nvSpPr>
        <p:spPr>
          <a:xfrm>
            <a:off x="963022" y="1868660"/>
            <a:ext cx="100335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次の画面を使って、</a:t>
            </a:r>
            <a:endParaRPr kumimoji="1" lang="en-US" altLang="ja-JP" sz="4800" b="1" dirty="0"/>
          </a:p>
          <a:p>
            <a:r>
              <a:rPr kumimoji="1" lang="ja-JP" altLang="en-US" sz="4800" b="1" dirty="0"/>
              <a:t>動物の目の位置とその理由について</a:t>
            </a:r>
            <a:endParaRPr kumimoji="1" lang="en-US" altLang="ja-JP" sz="4800" b="1" dirty="0"/>
          </a:p>
          <a:p>
            <a:r>
              <a:rPr kumimoji="1" lang="ja-JP" altLang="en-US" sz="4800" b="1" dirty="0"/>
              <a:t>説明しなさい。</a:t>
            </a:r>
          </a:p>
        </p:txBody>
      </p:sp>
    </p:spTree>
    <p:extLst>
      <p:ext uri="{BB962C8B-B14F-4D97-AF65-F5344CB8AC3E}">
        <p14:creationId xmlns:p14="http://schemas.microsoft.com/office/powerpoint/2010/main" val="423468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FA2256-C434-45D9-9821-EEF03A42709A}"/>
              </a:ext>
            </a:extLst>
          </p:cNvPr>
          <p:cNvSpPr txBox="1"/>
          <p:nvPr/>
        </p:nvSpPr>
        <p:spPr>
          <a:xfrm>
            <a:off x="6860818" y="867410"/>
            <a:ext cx="4416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草食動物の目は、</a:t>
            </a:r>
            <a:endParaRPr kumimoji="1" lang="en-US" altLang="ja-JP" sz="3200" dirty="0"/>
          </a:p>
          <a:p>
            <a:r>
              <a:rPr kumimoji="1" lang="ja-JP" altLang="en-US" sz="3200" dirty="0"/>
              <a:t>顔の（　　）にある。</a:t>
            </a:r>
            <a:endParaRPr kumimoji="1" lang="en-US" altLang="ja-JP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4FAE0A-87BD-438D-AC80-A4B2A321934C}"/>
              </a:ext>
            </a:extLst>
          </p:cNvPr>
          <p:cNvSpPr txBox="1"/>
          <p:nvPr/>
        </p:nvSpPr>
        <p:spPr>
          <a:xfrm>
            <a:off x="6056768" y="2812038"/>
            <a:ext cx="59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そのため、</a:t>
            </a:r>
            <a:endParaRPr kumimoji="1" lang="en-US" altLang="ja-JP" sz="3200" dirty="0"/>
          </a:p>
          <a:p>
            <a:r>
              <a:rPr kumimoji="1" lang="ja-JP" altLang="en-US" sz="3200" dirty="0"/>
              <a:t>（　　　　　　　　）が広い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C0C0B1-3937-4C7B-902A-2F62073F0A7F}"/>
              </a:ext>
            </a:extLst>
          </p:cNvPr>
          <p:cNvSpPr txBox="1"/>
          <p:nvPr/>
        </p:nvSpPr>
        <p:spPr>
          <a:xfrm>
            <a:off x="6059859" y="4781808"/>
            <a:ext cx="59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これは、（　　　　　　　）に適している。</a:t>
            </a:r>
            <a:endParaRPr kumimoji="1" lang="en-US" altLang="ja-JP" sz="3200" dirty="0"/>
          </a:p>
        </p:txBody>
      </p:sp>
      <p:pic>
        <p:nvPicPr>
          <p:cNvPr id="7" name="図 6" descr="茶色の鹿&#10;&#10;自動的に生成された説明">
            <a:extLst>
              <a:ext uri="{FF2B5EF4-FFF2-40B4-BE49-F238E27FC236}">
                <a16:creationId xmlns:a16="http://schemas.microsoft.com/office/drawing/2014/main" id="{EAFAB6EB-75B1-4D53-9EA8-90419D63C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2089"/>
            <a:ext cx="6056768" cy="454443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93F4F00-80FA-41E2-AAF2-4AAB220D7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13" y="2708959"/>
            <a:ext cx="5689080" cy="29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DAD786-6AA3-402F-8B67-E1297B0C2312}"/>
              </a:ext>
            </a:extLst>
          </p:cNvPr>
          <p:cNvSpPr txBox="1"/>
          <p:nvPr/>
        </p:nvSpPr>
        <p:spPr>
          <a:xfrm>
            <a:off x="6860819" y="867410"/>
            <a:ext cx="4286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肉食動物の目は、</a:t>
            </a:r>
            <a:endParaRPr kumimoji="1" lang="en-US" altLang="ja-JP" sz="3200" dirty="0"/>
          </a:p>
          <a:p>
            <a:r>
              <a:rPr kumimoji="1" lang="ja-JP" altLang="en-US" sz="3200" dirty="0"/>
              <a:t>顔の（　　）にある。</a:t>
            </a:r>
            <a:endParaRPr kumimoji="1" lang="en-US" altLang="ja-JP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DCC5A0-9604-4CFF-955E-F6EBAC94679D}"/>
              </a:ext>
            </a:extLst>
          </p:cNvPr>
          <p:cNvSpPr txBox="1"/>
          <p:nvPr/>
        </p:nvSpPr>
        <p:spPr>
          <a:xfrm>
            <a:off x="6056768" y="2812038"/>
            <a:ext cx="59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そのため、</a:t>
            </a:r>
            <a:endParaRPr kumimoji="1" lang="en-US" altLang="ja-JP" sz="3200" dirty="0"/>
          </a:p>
          <a:p>
            <a:r>
              <a:rPr kumimoji="1" lang="ja-JP" altLang="en-US" sz="3200" dirty="0"/>
              <a:t>（　　　　　　　　）が広い</a:t>
            </a:r>
            <a:endParaRPr kumimoji="1" lang="en-US" altLang="ja-JP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F4D117-AA3E-4858-BC45-A4362999BC42}"/>
              </a:ext>
            </a:extLst>
          </p:cNvPr>
          <p:cNvSpPr txBox="1"/>
          <p:nvPr/>
        </p:nvSpPr>
        <p:spPr>
          <a:xfrm>
            <a:off x="6059859" y="4781808"/>
            <a:ext cx="59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これは、（　　　　　　　）に適している。</a:t>
            </a:r>
            <a:endParaRPr kumimoji="1" lang="en-US" altLang="ja-JP" sz="3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6C99B2C-6644-4AF8-9535-55ACAD4AA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"/>
            <a:ext cx="5875867" cy="66103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180445E-DC2E-48D9-B45C-706AA1506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2" y="1732855"/>
            <a:ext cx="5802418" cy="40714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1EA923E-9B66-45A0-8F1F-FF28640A7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18" y="3239116"/>
            <a:ext cx="4627245" cy="25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3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A3D740-3224-4A06-9D2C-2455E7B6CDED}"/>
              </a:ext>
            </a:extLst>
          </p:cNvPr>
          <p:cNvSpPr txBox="1"/>
          <p:nvPr/>
        </p:nvSpPr>
        <p:spPr>
          <a:xfrm>
            <a:off x="3099981" y="135942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草食動物と肉食動物</a:t>
            </a:r>
          </a:p>
        </p:txBody>
      </p:sp>
      <p:pic>
        <p:nvPicPr>
          <p:cNvPr id="8" name="図 7" descr="茶色の鹿&#10;&#10;自動的に生成された説明">
            <a:extLst>
              <a:ext uri="{FF2B5EF4-FFF2-40B4-BE49-F238E27FC236}">
                <a16:creationId xmlns:a16="http://schemas.microsoft.com/office/drawing/2014/main" id="{6ED921DF-18C7-4EB9-8820-1C84B145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2089"/>
            <a:ext cx="6056768" cy="454443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5C1AAA9-108B-4DCB-AE60-5DA484A6F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88" y="2708959"/>
            <a:ext cx="5510593" cy="26726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65FA2DD-4210-4F99-BE31-850CCB5EE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951" y="966939"/>
            <a:ext cx="4888373" cy="54994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AD44EA6-8F0D-4705-9204-D7F839062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127" y="2248150"/>
            <a:ext cx="4827267" cy="33872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500FC7A-3D44-4F66-A552-AF58DFF24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963" y="3501269"/>
            <a:ext cx="3849594" cy="213409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68A8540-F31D-4DB1-AF6D-BD128A424C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4795" y="5707575"/>
            <a:ext cx="256663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87</Words>
  <Application>Microsoft Office PowerPoint</Application>
  <PresentationFormat>ワイド画面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真史</dc:creator>
  <cp:lastModifiedBy>真史</cp:lastModifiedBy>
  <cp:revision>19</cp:revision>
  <dcterms:created xsi:type="dcterms:W3CDTF">2021-03-02T00:01:28Z</dcterms:created>
  <dcterms:modified xsi:type="dcterms:W3CDTF">2021-03-27T08:04:13Z</dcterms:modified>
</cp:coreProperties>
</file>