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0" r:id="rId3"/>
    <p:sldId id="272" r:id="rId4"/>
    <p:sldId id="276" r:id="rId5"/>
    <p:sldId id="265" r:id="rId6"/>
    <p:sldId id="275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ADAF85-5D1D-401E-A14A-24AC9C4EAC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FA6232F-B5A7-43D6-919A-F2A4238F8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1CE5CA-661B-4B33-93F8-243D2A177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D867-458A-440E-B3FF-19B1C3541CEC}" type="datetimeFigureOut">
              <a:rPr kumimoji="1" lang="ja-JP" altLang="en-US" smtClean="0"/>
              <a:t>2021/3/25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56BFB6-2DB3-45AB-83E1-1BD12EEA5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9C9B7B-69FF-47B9-8A66-57B057C9F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8A3A-DAEA-4786-AFBE-4B7A3E1D8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976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4B67E0-E461-47A6-A2E1-7C2C1017C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D3E4812-31D3-435C-9627-C1C37179C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BADD00-2B97-4876-A3ED-B55D66222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D867-458A-440E-B3FF-19B1C3541CEC}" type="datetimeFigureOut">
              <a:rPr kumimoji="1" lang="ja-JP" altLang="en-US" smtClean="0"/>
              <a:t>2021/3/25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F55D35-B954-45F1-A217-7563F5BDB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70E008E-FEC2-4F98-850C-5C4EDA96C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8A3A-DAEA-4786-AFBE-4B7A3E1D8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231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46265DF-BA79-4FBD-8473-3BAB46F670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6041730-0362-4390-B211-D0774D907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CC5287-53FE-49A8-AB2D-CED23D9E0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D867-458A-440E-B3FF-19B1C3541CEC}" type="datetimeFigureOut">
              <a:rPr kumimoji="1" lang="ja-JP" altLang="en-US" smtClean="0"/>
              <a:t>2021/3/25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F8B5173-A514-4525-B590-60CF8D7A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CE44C5-88CA-4A79-A049-EF8126997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8A3A-DAEA-4786-AFBE-4B7A3E1D8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6150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9F7DE5-6EC8-401C-BD7C-08CE755EE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8D95BC-EFEC-466E-8B56-D4F035D52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F2EE43-403A-41C7-862D-4FE73F52B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D867-458A-440E-B3FF-19B1C3541CEC}" type="datetimeFigureOut">
              <a:rPr kumimoji="1" lang="ja-JP" altLang="en-US" smtClean="0"/>
              <a:t>2021/3/25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10E2AA-A3FC-4511-B297-AD074CE6F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2E4E018-326C-493D-82FE-7FFA36DDC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8A3A-DAEA-4786-AFBE-4B7A3E1D8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381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C2D303-54D6-4551-A43E-535C887E6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36C6905-A969-4DE3-8FE1-877A12AE1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46BB52-E726-484D-ABB6-E764E4B5F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D867-458A-440E-B3FF-19B1C3541CEC}" type="datetimeFigureOut">
              <a:rPr kumimoji="1" lang="ja-JP" altLang="en-US" smtClean="0"/>
              <a:t>2021/3/25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4437E75-6C88-45EB-B2AA-36D82A4A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5DBB206-745D-4BEA-BF1C-36E042AD9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8A3A-DAEA-4786-AFBE-4B7A3E1D8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060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CCBAB4-23F3-4A16-B660-5417E4ECE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A7B8B7-7865-481E-963A-8F94C2E4B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92AB6FD-509B-4810-B914-0DDD9E1A8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6DE7BCF-0FCE-4833-8DA2-77E1B1162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D867-458A-440E-B3FF-19B1C3541CEC}" type="datetimeFigureOut">
              <a:rPr kumimoji="1" lang="ja-JP" altLang="en-US" smtClean="0"/>
              <a:t>2021/3/25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53BF51F-01D3-4549-BFD7-D1D1A3C58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03AFC6D-AC7E-4997-AD50-5953DDFD2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8A3A-DAEA-4786-AFBE-4B7A3E1D8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79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37C3EF-3C25-4925-BA7A-B1D638EF0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D408B98-EBA7-40E1-87FC-CB6E4BA0F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85A1843-EB3A-44C1-9263-213C7F639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8D5C438-8BCE-4132-BF97-9DDED92D26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2A5CC22-593A-417D-AF80-C7DC99360B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9722E9A-B855-4A58-8C52-87279BBC1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D867-458A-440E-B3FF-19B1C3541CEC}" type="datetimeFigureOut">
              <a:rPr kumimoji="1" lang="ja-JP" altLang="en-US" smtClean="0"/>
              <a:t>2021/3/25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D6995A2-D491-4EAD-BAE4-F8603BD2B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A04C07A-59E7-43DB-8EF6-8D67AFBB5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8A3A-DAEA-4786-AFBE-4B7A3E1D8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240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5D2B95-02F3-4A2B-AC92-DE64710C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47F1668-A027-4294-97E6-F4A72BBE5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D867-458A-440E-B3FF-19B1C3541CEC}" type="datetimeFigureOut">
              <a:rPr kumimoji="1" lang="ja-JP" altLang="en-US" smtClean="0"/>
              <a:t>2021/3/25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02F1E1F-50ED-4804-AD82-ACD704DA4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CB076AB-425C-43CC-BACD-074A9301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8A3A-DAEA-4786-AFBE-4B7A3E1D8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4907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3DBDD27-80D6-449F-A87E-93C936B9A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D867-458A-440E-B3FF-19B1C3541CEC}" type="datetimeFigureOut">
              <a:rPr kumimoji="1" lang="ja-JP" altLang="en-US" smtClean="0"/>
              <a:t>2021/3/25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873BEEA-6828-4CB4-9F2D-0B9692A28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75B7ADF-D23B-4DFA-8242-BA3391215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8A3A-DAEA-4786-AFBE-4B7A3E1D8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090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B344D0-CBEA-49CF-94F9-5AB026EDE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F6E5130-11F6-4A2D-A105-B130F05D6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D1D6614-54BC-4217-AB5F-728B09196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DF08CAA-BB0A-4AC8-924A-0F637956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D867-458A-440E-B3FF-19B1C3541CEC}" type="datetimeFigureOut">
              <a:rPr kumimoji="1" lang="ja-JP" altLang="en-US" smtClean="0"/>
              <a:t>2021/3/25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5369F99-6D08-4BB1-85E0-7413177E7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84D2458-06E8-4B19-86E0-A4E667333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8A3A-DAEA-4786-AFBE-4B7A3E1D8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052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D1D619-F1F5-437E-A64F-18BC1AA12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9C4AAF6-DE03-466B-BE8B-1FB2228BA1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EADF7DF-8F1D-4B96-B5DA-108860419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C4B3685-E554-463C-9D25-044852C07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D867-458A-440E-B3FF-19B1C3541CEC}" type="datetimeFigureOut">
              <a:rPr kumimoji="1" lang="ja-JP" altLang="en-US" smtClean="0"/>
              <a:t>2021/3/25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4BC4D7B-2305-4E6F-B791-DB3FE98A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A467B2E-C54A-4DEF-9588-352F050B8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C8A3A-DAEA-4786-AFBE-4B7A3E1D8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370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8D6FCFB-A2D5-45A0-9CEE-CAD349DD9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D7F5A1E-C4CC-438D-A0F4-D59C4D45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1053FB7-C29A-4B0B-AB2C-485AAC3BB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6D867-458A-440E-B3FF-19B1C3541CEC}" type="datetimeFigureOut">
              <a:rPr kumimoji="1" lang="ja-JP" altLang="en-US" smtClean="0"/>
              <a:t>2021/3/25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E1974E-AC5C-43A0-ACD4-4E5C99BA4A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1E2519-332D-42F3-8890-605798064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C8A3A-DAEA-4786-AFBE-4B7A3E1D8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05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図 2" descr="ライオンの顔&#10;&#10;自動的に生成された説明">
            <a:extLst>
              <a:ext uri="{FF2B5EF4-FFF2-40B4-BE49-F238E27FC236}">
                <a16:creationId xmlns:a16="http://schemas.microsoft.com/office/drawing/2014/main" id="{632FD15D-D437-4C70-976A-0B0CCC1FA9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5" r="14812" b="-2"/>
          <a:stretch/>
        </p:blipFill>
        <p:spPr>
          <a:xfrm>
            <a:off x="6347650" y="1122576"/>
            <a:ext cx="5190315" cy="5258925"/>
          </a:xfrm>
          <a:prstGeom prst="rect">
            <a:avLst/>
          </a:prstGeom>
        </p:spPr>
      </p:pic>
      <p:pic>
        <p:nvPicPr>
          <p:cNvPr id="7" name="図 6" descr="茶色の鹿&#10;&#10;自動的に生成された説明">
            <a:extLst>
              <a:ext uri="{FF2B5EF4-FFF2-40B4-BE49-F238E27FC236}">
                <a16:creationId xmlns:a16="http://schemas.microsoft.com/office/drawing/2014/main" id="{326CA772-31EF-447E-AFAF-E022E78FA2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9" r="8107" b="-2"/>
          <a:stretch/>
        </p:blipFill>
        <p:spPr>
          <a:xfrm>
            <a:off x="654036" y="1128329"/>
            <a:ext cx="5190315" cy="525317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1A3D740-3224-4A06-9D2C-2455E7B6CDED}"/>
              </a:ext>
            </a:extLst>
          </p:cNvPr>
          <p:cNvSpPr txBox="1"/>
          <p:nvPr/>
        </p:nvSpPr>
        <p:spPr>
          <a:xfrm>
            <a:off x="3099981" y="135942"/>
            <a:ext cx="5724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b="1" dirty="0"/>
              <a:t>草食動物と肉食動物</a:t>
            </a:r>
          </a:p>
        </p:txBody>
      </p:sp>
    </p:spTree>
    <p:extLst>
      <p:ext uri="{BB962C8B-B14F-4D97-AF65-F5344CB8AC3E}">
        <p14:creationId xmlns:p14="http://schemas.microsoft.com/office/powerpoint/2010/main" val="4207039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茶色の鹿&#10;&#10;自動的に生成された説明">
            <a:extLst>
              <a:ext uri="{FF2B5EF4-FFF2-40B4-BE49-F238E27FC236}">
                <a16:creationId xmlns:a16="http://schemas.microsoft.com/office/drawing/2014/main" id="{CB05B33F-474F-4C0E-974F-0DAFF6FBC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4" y="942088"/>
            <a:ext cx="6629059" cy="4973823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0FA2256-C434-45D9-9821-EEF03A42709A}"/>
              </a:ext>
            </a:extLst>
          </p:cNvPr>
          <p:cNvSpPr txBox="1"/>
          <p:nvPr/>
        </p:nvSpPr>
        <p:spPr>
          <a:xfrm>
            <a:off x="6860818" y="867410"/>
            <a:ext cx="4588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シカは草食動物である。</a:t>
            </a:r>
            <a:endParaRPr kumimoji="1" lang="en-US" altLang="ja-JP" sz="3200" dirty="0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C3EA51DA-927D-477B-ACEA-E191AF0790EC}"/>
              </a:ext>
            </a:extLst>
          </p:cNvPr>
          <p:cNvSpPr/>
          <p:nvPr/>
        </p:nvSpPr>
        <p:spPr>
          <a:xfrm>
            <a:off x="8162925" y="867409"/>
            <a:ext cx="800100" cy="584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903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茶色の鹿&#10;&#10;自動的に生成された説明">
            <a:extLst>
              <a:ext uri="{FF2B5EF4-FFF2-40B4-BE49-F238E27FC236}">
                <a16:creationId xmlns:a16="http://schemas.microsoft.com/office/drawing/2014/main" id="{CB05B33F-474F-4C0E-974F-0DAFF6FBC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4" y="942088"/>
            <a:ext cx="6629059" cy="4973823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0FA2256-C434-45D9-9821-EEF03A42709A}"/>
              </a:ext>
            </a:extLst>
          </p:cNvPr>
          <p:cNvSpPr txBox="1"/>
          <p:nvPr/>
        </p:nvSpPr>
        <p:spPr>
          <a:xfrm>
            <a:off x="6860819" y="867410"/>
            <a:ext cx="360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草食動物の目は、</a:t>
            </a:r>
            <a:endParaRPr kumimoji="1" lang="en-US" altLang="ja-JP" sz="3200" dirty="0"/>
          </a:p>
          <a:p>
            <a:r>
              <a:rPr kumimoji="1" lang="ja-JP" altLang="en-US" sz="3200" dirty="0"/>
              <a:t>顔の横にある。</a:t>
            </a:r>
            <a:endParaRPr kumimoji="1" lang="en-US" altLang="ja-JP" sz="32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A04EB33-BAF9-4220-AC0E-686A111D1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96" y="2708959"/>
            <a:ext cx="6226629" cy="3202912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8934C33-6EE8-4446-B579-A573467F46B5}"/>
              </a:ext>
            </a:extLst>
          </p:cNvPr>
          <p:cNvSpPr txBox="1"/>
          <p:nvPr/>
        </p:nvSpPr>
        <p:spPr>
          <a:xfrm>
            <a:off x="6860818" y="2812038"/>
            <a:ext cx="5135949" cy="108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そのため、周囲を見わたす範囲が広い。</a:t>
            </a:r>
            <a:endParaRPr kumimoji="1" lang="en-US" altLang="ja-JP" sz="3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1FF9C0-1B72-4BCC-8658-BCA51CF086EF}"/>
              </a:ext>
            </a:extLst>
          </p:cNvPr>
          <p:cNvSpPr txBox="1"/>
          <p:nvPr/>
        </p:nvSpPr>
        <p:spPr>
          <a:xfrm>
            <a:off x="6860817" y="4781808"/>
            <a:ext cx="5139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これは、敵の動きを早くつかむことに適している。</a:t>
            </a:r>
            <a:endParaRPr kumimoji="1" lang="en-US" altLang="ja-JP" sz="3200" dirty="0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F578B489-1D2F-49F3-99E8-CA899C8C897B}"/>
              </a:ext>
            </a:extLst>
          </p:cNvPr>
          <p:cNvSpPr/>
          <p:nvPr/>
        </p:nvSpPr>
        <p:spPr>
          <a:xfrm>
            <a:off x="7762875" y="1359853"/>
            <a:ext cx="438150" cy="584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373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pic>
        <p:nvPicPr>
          <p:cNvPr id="5" name="図 4" descr="ライオンの顔&#10;&#10;自動的に生成された説明">
            <a:extLst>
              <a:ext uri="{FF2B5EF4-FFF2-40B4-BE49-F238E27FC236}">
                <a16:creationId xmlns:a16="http://schemas.microsoft.com/office/drawing/2014/main" id="{54337460-88ED-4F1B-82E5-7E0960825C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2" r="18492"/>
          <a:stretch/>
        </p:blipFill>
        <p:spPr>
          <a:xfrm>
            <a:off x="0" y="10"/>
            <a:ext cx="6096000" cy="685799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DAD786-6AA3-402F-8B67-E1297B0C2312}"/>
              </a:ext>
            </a:extLst>
          </p:cNvPr>
          <p:cNvSpPr txBox="1"/>
          <p:nvPr/>
        </p:nvSpPr>
        <p:spPr>
          <a:xfrm>
            <a:off x="6860818" y="867410"/>
            <a:ext cx="5140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ライオンは肉食動物である。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55275D65-B8F0-4CE0-93FD-81892716AE8B}"/>
              </a:ext>
            </a:extLst>
          </p:cNvPr>
          <p:cNvSpPr/>
          <p:nvPr/>
        </p:nvSpPr>
        <p:spPr>
          <a:xfrm>
            <a:off x="8963025" y="867409"/>
            <a:ext cx="800100" cy="584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13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DAD786-6AA3-402F-8B67-E1297B0C2312}"/>
              </a:ext>
            </a:extLst>
          </p:cNvPr>
          <p:cNvSpPr txBox="1"/>
          <p:nvPr/>
        </p:nvSpPr>
        <p:spPr>
          <a:xfrm>
            <a:off x="6860819" y="790326"/>
            <a:ext cx="3600000" cy="108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肉食動物の目は、</a:t>
            </a:r>
            <a:endParaRPr kumimoji="1" lang="en-US" altLang="ja-JP" sz="3200" dirty="0"/>
          </a:p>
          <a:p>
            <a:r>
              <a:rPr kumimoji="1" lang="ja-JP" altLang="en-US" sz="3200" dirty="0"/>
              <a:t>顔の前にある。</a:t>
            </a:r>
            <a:endParaRPr kumimoji="1" lang="en-US" altLang="ja-JP" sz="32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7DAB7BB-865A-4B67-8D49-04488B5268C1}"/>
              </a:ext>
            </a:extLst>
          </p:cNvPr>
          <p:cNvSpPr txBox="1"/>
          <p:nvPr/>
        </p:nvSpPr>
        <p:spPr>
          <a:xfrm>
            <a:off x="6953250" y="2322180"/>
            <a:ext cx="50435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そのため、両目で見える範囲が広い。</a:t>
            </a:r>
            <a:endParaRPr kumimoji="1" lang="en-US" altLang="ja-JP" sz="32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60E4F6F-CD9A-43B6-AAF6-A20B7C8D40AF}"/>
              </a:ext>
            </a:extLst>
          </p:cNvPr>
          <p:cNvSpPr txBox="1"/>
          <p:nvPr/>
        </p:nvSpPr>
        <p:spPr>
          <a:xfrm>
            <a:off x="6715125" y="4987674"/>
            <a:ext cx="54753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これは、えものまでの距離を</a:t>
            </a:r>
            <a:endParaRPr kumimoji="1" lang="en-US" altLang="ja-JP" sz="3200" dirty="0"/>
          </a:p>
          <a:p>
            <a:r>
              <a:rPr kumimoji="1" lang="ja-JP" altLang="en-US" sz="3200" dirty="0"/>
              <a:t>はかるのに適している。</a:t>
            </a:r>
            <a:endParaRPr kumimoji="1" lang="en-US" altLang="ja-JP" sz="32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B8D102D-F265-4966-B713-5A527F2BD14E}"/>
              </a:ext>
            </a:extLst>
          </p:cNvPr>
          <p:cNvSpPr txBox="1"/>
          <p:nvPr/>
        </p:nvSpPr>
        <p:spPr>
          <a:xfrm>
            <a:off x="6953248" y="3535686"/>
            <a:ext cx="50435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つまり、立体的に見える範囲が広い。</a:t>
            </a:r>
            <a:endParaRPr kumimoji="1" lang="en-US" altLang="ja-JP" sz="32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B589557-6017-4C9E-BB48-DBC8DFB09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8C824442-F64F-4F35-8457-2CA1A5711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32" y="1609029"/>
            <a:ext cx="6019800" cy="422399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718FA93C-16D3-448E-9375-0D43AC683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32" y="3171721"/>
            <a:ext cx="4800599" cy="2661299"/>
          </a:xfrm>
          <a:prstGeom prst="rect">
            <a:avLst/>
          </a:prstGeom>
        </p:spPr>
      </p:pic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8C07EF6C-E7E2-41E6-AA79-73C99EDC2C45}"/>
              </a:ext>
            </a:extLst>
          </p:cNvPr>
          <p:cNvSpPr/>
          <p:nvPr/>
        </p:nvSpPr>
        <p:spPr>
          <a:xfrm>
            <a:off x="7741103" y="1236684"/>
            <a:ext cx="438150" cy="584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583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7C084B9-7A41-47A2-B566-B61A505FA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74" y="957551"/>
            <a:ext cx="5246751" cy="4352347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4C9279D-DD6E-4862-98BA-B29C8F0EEFA7}"/>
              </a:ext>
            </a:extLst>
          </p:cNvPr>
          <p:cNvSpPr txBox="1"/>
          <p:nvPr/>
        </p:nvSpPr>
        <p:spPr>
          <a:xfrm>
            <a:off x="2786380" y="5668450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b="1" dirty="0"/>
              <a:t>おわり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CE8D35E-A429-4AD5-8D7F-DEAB23C16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517" y="719132"/>
            <a:ext cx="5138058" cy="578031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0CED4942-D100-44CE-AF21-97D7273C90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1775" y="2097343"/>
            <a:ext cx="5073832" cy="356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1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102</Words>
  <Application>Microsoft Office PowerPoint</Application>
  <PresentationFormat>ワイド画面</PresentationFormat>
  <Paragraphs>14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真史</dc:creator>
  <cp:lastModifiedBy>真史</cp:lastModifiedBy>
  <cp:revision>26</cp:revision>
  <dcterms:created xsi:type="dcterms:W3CDTF">2021-03-02T00:01:28Z</dcterms:created>
  <dcterms:modified xsi:type="dcterms:W3CDTF">2021-03-25T05:44:29Z</dcterms:modified>
</cp:coreProperties>
</file>