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62" r:id="rId4"/>
    <p:sldId id="259" r:id="rId5"/>
    <p:sldId id="271" r:id="rId6"/>
    <p:sldId id="272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ADAF85-5D1D-401E-A14A-24AC9C4EA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A6232F-B5A7-43D6-919A-F2A4238F8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1CE5CA-661B-4B33-93F8-243D2A17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56BFB6-2DB3-45AB-83E1-1BD12EEA5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9C9B7B-69FF-47B9-8A66-57B057C9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76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4B67E0-E461-47A6-A2E1-7C2C1017C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3E4812-31D3-435C-9627-C1C37179C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BADD00-2B97-4876-A3ED-B55D66222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F55D35-B954-45F1-A217-7563F5BD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0E008E-FEC2-4F98-850C-5C4EDA96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1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46265DF-BA79-4FBD-8473-3BAB46F670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041730-0362-4390-B211-D0774D907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CC5287-53FE-49A8-AB2D-CED23D9E0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8B5173-A514-4525-B590-60CF8D7A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CE44C5-88CA-4A79-A049-EF8126997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5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9F7DE5-6EC8-401C-BD7C-08CE755E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8D95BC-EFEC-466E-8B56-D4F035D52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F2EE43-403A-41C7-862D-4FE73F52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10E2AA-A3FC-4511-B297-AD074CE6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E4E018-326C-493D-82FE-7FFA36DD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81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C2D303-54D6-4551-A43E-535C887E6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6C6905-A969-4DE3-8FE1-877A12AE1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6BB52-E726-484D-ABB6-E764E4B5F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437E75-6C88-45EB-B2AA-36D82A4A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DBB206-745D-4BEA-BF1C-36E042AD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60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CCBAB4-23F3-4A16-B660-5417E4ECE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A7B8B7-7865-481E-963A-8F94C2E4B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2AB6FD-509B-4810-B914-0DDD9E1A8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DE7BCF-0FCE-4833-8DA2-77E1B1162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3BF51F-01D3-4549-BFD7-D1D1A3C5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3AFC6D-AC7E-4997-AD50-5953DDFD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9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37C3EF-3C25-4925-BA7A-B1D638EF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408B98-EBA7-40E1-87FC-CB6E4BA0F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5A1843-EB3A-44C1-9263-213C7F639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8D5C438-8BCE-4132-BF97-9DDED92D26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2A5CC22-593A-417D-AF80-C7DC99360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9722E9A-B855-4A58-8C52-87279BBC1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D6995A2-D491-4EAD-BAE4-F8603BD2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04C07A-59E7-43DB-8EF6-8D67AFBB5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0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5D2B95-02F3-4A2B-AC92-DE64710C1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7F1668-A027-4294-97E6-F4A72BBE5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2F1E1F-50ED-4804-AD82-ACD704DA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B076AB-425C-43CC-BACD-074A9301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90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3DBDD27-80D6-449F-A87E-93C936B9A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73BEEA-6828-4CB4-9F2D-0B9692A28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5B7ADF-D23B-4DFA-8242-BA3391215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9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B344D0-CBEA-49CF-94F9-5AB026EDE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6E5130-11F6-4A2D-A105-B130F05D6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1D6614-54BC-4217-AB5F-728B09196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F08CAA-BB0A-4AC8-924A-0F637956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369F99-6D08-4BB1-85E0-7413177E7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4D2458-06E8-4B19-86E0-A4E66733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05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D1D619-F1F5-437E-A64F-18BC1AA1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C4AAF6-DE03-466B-BE8B-1FB2228BA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ADF7DF-8F1D-4B96-B5DA-108860419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4B3685-E554-463C-9D25-044852C0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BC4D7B-2305-4E6F-B791-DB3FE98A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467B2E-C54A-4DEF-9588-352F050B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70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8D6FCFB-A2D5-45A0-9CEE-CAD349DD9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7F5A1E-C4CC-438D-A0F4-D59C4D45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053FB7-C29A-4B0B-AB2C-485AAC3BB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6D867-458A-440E-B3FF-19B1C3541CEC}" type="datetimeFigureOut">
              <a:rPr kumimoji="1" lang="ja-JP" altLang="en-US" smtClean="0"/>
              <a:t>2021/3/27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E1974E-AC5C-43A0-ACD4-4E5C99BA4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1E2519-332D-42F3-8890-605798064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8A3A-DAEA-4786-AFBE-4B7A3E1D8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05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1BE3FA7-0D70-4431-814F-D8C40576E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図 2" descr="ライオンの顔&#10;&#10;自動的に生成された説明">
            <a:extLst>
              <a:ext uri="{FF2B5EF4-FFF2-40B4-BE49-F238E27FC236}">
                <a16:creationId xmlns:a16="http://schemas.microsoft.com/office/drawing/2014/main" id="{632FD15D-D437-4C70-976A-0B0CCC1FA9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5" r="14812" b="-2"/>
          <a:stretch/>
        </p:blipFill>
        <p:spPr>
          <a:xfrm>
            <a:off x="6347650" y="1122576"/>
            <a:ext cx="5190315" cy="5258925"/>
          </a:xfrm>
          <a:prstGeom prst="rect">
            <a:avLst/>
          </a:prstGeom>
        </p:spPr>
      </p:pic>
      <p:pic>
        <p:nvPicPr>
          <p:cNvPr id="7" name="図 6" descr="茶色の鹿&#10;&#10;自動的に生成された説明">
            <a:extLst>
              <a:ext uri="{FF2B5EF4-FFF2-40B4-BE49-F238E27FC236}">
                <a16:creationId xmlns:a16="http://schemas.microsoft.com/office/drawing/2014/main" id="{326CA772-31EF-447E-AFAF-E022E78FA2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89" r="8107" b="-2"/>
          <a:stretch/>
        </p:blipFill>
        <p:spPr>
          <a:xfrm>
            <a:off x="654036" y="1128329"/>
            <a:ext cx="5190315" cy="525317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A3D740-3224-4A06-9D2C-2455E7B6CDED}"/>
              </a:ext>
            </a:extLst>
          </p:cNvPr>
          <p:cNvSpPr txBox="1"/>
          <p:nvPr/>
        </p:nvSpPr>
        <p:spPr>
          <a:xfrm>
            <a:off x="3099981" y="135942"/>
            <a:ext cx="5724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草食動物と肉食動物</a:t>
            </a:r>
          </a:p>
        </p:txBody>
      </p:sp>
    </p:spTree>
    <p:extLst>
      <p:ext uri="{BB962C8B-B14F-4D97-AF65-F5344CB8AC3E}">
        <p14:creationId xmlns:p14="http://schemas.microsoft.com/office/powerpoint/2010/main" val="420703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茶色の鹿&#10;&#10;自動的に生成された説明">
            <a:extLst>
              <a:ext uri="{FF2B5EF4-FFF2-40B4-BE49-F238E27FC236}">
                <a16:creationId xmlns:a16="http://schemas.microsoft.com/office/drawing/2014/main" id="{CB05B33F-474F-4C0E-974F-0DAFF6FBC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4" y="942088"/>
            <a:ext cx="6629059" cy="497382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FA2256-C434-45D9-9821-EEF03A42709A}"/>
              </a:ext>
            </a:extLst>
          </p:cNvPr>
          <p:cNvSpPr txBox="1"/>
          <p:nvPr/>
        </p:nvSpPr>
        <p:spPr>
          <a:xfrm>
            <a:off x="6860816" y="4065103"/>
            <a:ext cx="4588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シカは草食動物です。</a:t>
            </a:r>
            <a:endParaRPr kumimoji="1" lang="en-US" altLang="ja-JP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D6179F-BF40-4D99-B7FB-F75B2F7BB3D4}"/>
              </a:ext>
            </a:extLst>
          </p:cNvPr>
          <p:cNvSpPr txBox="1"/>
          <p:nvPr/>
        </p:nvSpPr>
        <p:spPr>
          <a:xfrm>
            <a:off x="6860816" y="1086071"/>
            <a:ext cx="49203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シカは草食動物ですか、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lang="ja-JP" altLang="en-US" sz="3200" dirty="0"/>
              <a:t>　　　</a:t>
            </a:r>
            <a:r>
              <a:rPr kumimoji="1" lang="ja-JP" altLang="en-US" sz="3200" dirty="0"/>
              <a:t>肉食動物ですか？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74903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茶色の鹿&#10;&#10;自動的に生成された説明">
            <a:extLst>
              <a:ext uri="{FF2B5EF4-FFF2-40B4-BE49-F238E27FC236}">
                <a16:creationId xmlns:a16="http://schemas.microsoft.com/office/drawing/2014/main" id="{CB05B33F-474F-4C0E-974F-0DAFF6FBC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4" y="942088"/>
            <a:ext cx="6629059" cy="497382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FA2256-C434-45D9-9821-EEF03A42709A}"/>
              </a:ext>
            </a:extLst>
          </p:cNvPr>
          <p:cNvSpPr txBox="1"/>
          <p:nvPr/>
        </p:nvSpPr>
        <p:spPr>
          <a:xfrm>
            <a:off x="6860819" y="1828632"/>
            <a:ext cx="4628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顔の前にありますか、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　　横にありますか？</a:t>
            </a:r>
            <a:endParaRPr kumimoji="1" lang="en-US" altLang="ja-JP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DA6594-AB3E-4251-AD77-CA3E376D071B}"/>
              </a:ext>
            </a:extLst>
          </p:cNvPr>
          <p:cNvSpPr txBox="1"/>
          <p:nvPr/>
        </p:nvSpPr>
        <p:spPr>
          <a:xfrm>
            <a:off x="6860819" y="3774740"/>
            <a:ext cx="36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顔の横にあります。</a:t>
            </a:r>
            <a:endParaRPr kumimoji="1" lang="en-US" altLang="ja-JP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A8A93A-4FD0-48DD-A198-03E0C16F10C1}"/>
              </a:ext>
            </a:extLst>
          </p:cNvPr>
          <p:cNvSpPr txBox="1"/>
          <p:nvPr/>
        </p:nvSpPr>
        <p:spPr>
          <a:xfrm>
            <a:off x="6860819" y="867410"/>
            <a:ext cx="4628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草食動物の目は、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6606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0CCAACE-815D-4A79-875A-B7EFC28F7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図 4" descr="ライオンの顔&#10;&#10;自動的に生成された説明">
            <a:extLst>
              <a:ext uri="{FF2B5EF4-FFF2-40B4-BE49-F238E27FC236}">
                <a16:creationId xmlns:a16="http://schemas.microsoft.com/office/drawing/2014/main" id="{54337460-88ED-4F1B-82E5-7E0960825C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42" r="18492"/>
          <a:stretch/>
        </p:blipFill>
        <p:spPr>
          <a:xfrm>
            <a:off x="0" y="10"/>
            <a:ext cx="6096000" cy="685799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244283F-D132-4868-8A0C-5B9002194832}"/>
              </a:ext>
            </a:extLst>
          </p:cNvPr>
          <p:cNvSpPr txBox="1"/>
          <p:nvPr/>
        </p:nvSpPr>
        <p:spPr>
          <a:xfrm>
            <a:off x="6400800" y="1086071"/>
            <a:ext cx="55394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ライオンは草食動物ですか、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lang="ja-JP" altLang="en-US" sz="3200" dirty="0"/>
              <a:t>　　　　　</a:t>
            </a:r>
            <a:r>
              <a:rPr kumimoji="1" lang="ja-JP" altLang="en-US" sz="3200" dirty="0"/>
              <a:t>肉食動物ですか？</a:t>
            </a:r>
            <a:endParaRPr kumimoji="1" lang="en-US" altLang="ja-JP" sz="3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5FE3A6-2FE3-42CE-9A4E-4DABEFF0AC33}"/>
              </a:ext>
            </a:extLst>
          </p:cNvPr>
          <p:cNvSpPr txBox="1"/>
          <p:nvPr/>
        </p:nvSpPr>
        <p:spPr>
          <a:xfrm>
            <a:off x="6400800" y="3879703"/>
            <a:ext cx="5185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ライオン</a:t>
            </a:r>
            <a:r>
              <a:rPr kumimoji="1" lang="ja-JP" altLang="en-US" sz="3200" dirty="0"/>
              <a:t>は肉食動物です。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31985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0CCAACE-815D-4A79-875A-B7EFC28F7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図 4" descr="ライオンの顔&#10;&#10;自動的に生成された説明">
            <a:extLst>
              <a:ext uri="{FF2B5EF4-FFF2-40B4-BE49-F238E27FC236}">
                <a16:creationId xmlns:a16="http://schemas.microsoft.com/office/drawing/2014/main" id="{54337460-88ED-4F1B-82E5-7E0960825C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42" r="18492"/>
          <a:stretch/>
        </p:blipFill>
        <p:spPr>
          <a:xfrm>
            <a:off x="0" y="10"/>
            <a:ext cx="6096000" cy="685799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14533C-E9E7-435E-8389-E73E212BFE00}"/>
              </a:ext>
            </a:extLst>
          </p:cNvPr>
          <p:cNvSpPr txBox="1"/>
          <p:nvPr/>
        </p:nvSpPr>
        <p:spPr>
          <a:xfrm>
            <a:off x="6828830" y="672548"/>
            <a:ext cx="4628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肉食</a:t>
            </a:r>
            <a:r>
              <a:rPr kumimoji="1" lang="ja-JP" altLang="en-US" sz="3200" dirty="0"/>
              <a:t>動物の目は、</a:t>
            </a:r>
            <a:endParaRPr kumimoji="1" lang="en-US" altLang="ja-JP" sz="3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E48A3D-6D1E-4502-9F99-62A08EA61954}"/>
              </a:ext>
            </a:extLst>
          </p:cNvPr>
          <p:cNvSpPr txBox="1"/>
          <p:nvPr/>
        </p:nvSpPr>
        <p:spPr>
          <a:xfrm>
            <a:off x="6828830" y="3429000"/>
            <a:ext cx="36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顔の前にあります。</a:t>
            </a:r>
            <a:endParaRPr kumimoji="1" lang="en-US" altLang="ja-JP" sz="32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92763F-F071-46A2-B4B9-525632C8E17B}"/>
              </a:ext>
            </a:extLst>
          </p:cNvPr>
          <p:cNvSpPr txBox="1"/>
          <p:nvPr/>
        </p:nvSpPr>
        <p:spPr>
          <a:xfrm>
            <a:off x="6828830" y="1654120"/>
            <a:ext cx="4628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顔の前にありますか、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　　横にありますか？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60489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1BE3FA7-0D70-4431-814F-D8C40576E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図 2" descr="ライオンの顔&#10;&#10;自動的に生成された説明">
            <a:extLst>
              <a:ext uri="{FF2B5EF4-FFF2-40B4-BE49-F238E27FC236}">
                <a16:creationId xmlns:a16="http://schemas.microsoft.com/office/drawing/2014/main" id="{632FD15D-D437-4C70-976A-0B0CCC1FA9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5" r="14812" b="-2"/>
          <a:stretch/>
        </p:blipFill>
        <p:spPr>
          <a:xfrm>
            <a:off x="6347650" y="1122576"/>
            <a:ext cx="5190315" cy="5258925"/>
          </a:xfrm>
          <a:prstGeom prst="rect">
            <a:avLst/>
          </a:prstGeom>
        </p:spPr>
      </p:pic>
      <p:pic>
        <p:nvPicPr>
          <p:cNvPr id="7" name="図 6" descr="茶色の鹿&#10;&#10;自動的に生成された説明">
            <a:extLst>
              <a:ext uri="{FF2B5EF4-FFF2-40B4-BE49-F238E27FC236}">
                <a16:creationId xmlns:a16="http://schemas.microsoft.com/office/drawing/2014/main" id="{326CA772-31EF-447E-AFAF-E022E78FA2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89" r="8107" b="-2"/>
          <a:stretch/>
        </p:blipFill>
        <p:spPr>
          <a:xfrm>
            <a:off x="654036" y="1128329"/>
            <a:ext cx="5190315" cy="525317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2A4052-C056-4290-86ED-BD08A8FDD950}"/>
              </a:ext>
            </a:extLst>
          </p:cNvPr>
          <p:cNvSpPr txBox="1"/>
          <p:nvPr/>
        </p:nvSpPr>
        <p:spPr>
          <a:xfrm>
            <a:off x="5080337" y="246869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</a:rPr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342122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102</Words>
  <Application>Microsoft Office PowerPoint</Application>
  <PresentationFormat>ワイド画面</PresentationFormat>
  <Paragraphs>20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真史</dc:creator>
  <cp:lastModifiedBy>真史</cp:lastModifiedBy>
  <cp:revision>20</cp:revision>
  <dcterms:created xsi:type="dcterms:W3CDTF">2021-03-02T00:01:28Z</dcterms:created>
  <dcterms:modified xsi:type="dcterms:W3CDTF">2021-03-27T07:58:59Z</dcterms:modified>
</cp:coreProperties>
</file>